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2"/>
  </p:notesMasterIdLst>
  <p:sldIdLst>
    <p:sldId id="260" r:id="rId2"/>
    <p:sldId id="264" r:id="rId3"/>
    <p:sldId id="265" r:id="rId4"/>
    <p:sldId id="270" r:id="rId5"/>
    <p:sldId id="271" r:id="rId6"/>
    <p:sldId id="273" r:id="rId7"/>
    <p:sldId id="272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B3AEA3D-0D5B-44A8-96B7-04D564D7F93D}">
          <p14:sldIdLst>
            <p14:sldId id="260"/>
            <p14:sldId id="264"/>
            <p14:sldId id="265"/>
            <p14:sldId id="270"/>
            <p14:sldId id="271"/>
            <p14:sldId id="273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4D83E-65D7-43EA-8536-D9F3661E26DA}" v="1034" dt="2024-07-07T22:23:20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otha" userId="c49457f63cb880db" providerId="LiveId" clId="{5394D83E-65D7-43EA-8536-D9F3661E26DA}"/>
    <pc:docChg chg="undo custSel addSld delSld modSld sldOrd addMainMaster delMainMaster addSection modSection modShowInfo">
      <pc:chgData name="Michael Botha" userId="c49457f63cb880db" providerId="LiveId" clId="{5394D83E-65D7-43EA-8536-D9F3661E26DA}" dt="2024-07-07T22:28:08.383" v="6696" actId="1076"/>
      <pc:docMkLst>
        <pc:docMk/>
      </pc:docMkLst>
      <pc:sldChg chg="addSp delSp modSp new del mod setBg modClrScheme delDesignElem chgLayout">
        <pc:chgData name="Michael Botha" userId="c49457f63cb880db" providerId="LiveId" clId="{5394D83E-65D7-43EA-8536-D9F3661E26DA}" dt="2024-06-29T08:49:27.746" v="60" actId="2696"/>
        <pc:sldMkLst>
          <pc:docMk/>
          <pc:sldMk cId="4040124570" sldId="256"/>
        </pc:sldMkLst>
        <pc:spChg chg="mod ord">
          <ac:chgData name="Michael Botha" userId="c49457f63cb880db" providerId="LiveId" clId="{5394D83E-65D7-43EA-8536-D9F3661E26DA}" dt="2024-06-29T08:49:21.623" v="59" actId="6549"/>
          <ac:spMkLst>
            <pc:docMk/>
            <pc:sldMk cId="4040124570" sldId="256"/>
            <ac:spMk id="2" creationId="{710BF0E6-E7CC-C320-534B-DBA69F4DFCBB}"/>
          </ac:spMkLst>
        </pc:spChg>
        <pc:spChg chg="mod">
          <ac:chgData name="Michael Botha" userId="c49457f63cb880db" providerId="LiveId" clId="{5394D83E-65D7-43EA-8536-D9F3661E26DA}" dt="2024-06-29T08:46:13.383" v="46" actId="20577"/>
          <ac:spMkLst>
            <pc:docMk/>
            <pc:sldMk cId="4040124570" sldId="256"/>
            <ac:spMk id="3" creationId="{4DA1E27A-5782-7C04-3BAA-2D49D7871BFF}"/>
          </ac:spMkLst>
        </pc:spChg>
        <pc:spChg chg="add del">
          <ac:chgData name="Michael Botha" userId="c49457f63cb880db" providerId="LiveId" clId="{5394D83E-65D7-43EA-8536-D9F3661E26DA}" dt="2024-06-29T07:05:51.541" v="3" actId="26606"/>
          <ac:spMkLst>
            <pc:docMk/>
            <pc:sldMk cId="4040124570" sldId="256"/>
            <ac:spMk id="9" creationId="{963F6376-C8BE-899E-B3E6-E16BF429A4C8}"/>
          </ac:spMkLst>
        </pc:spChg>
        <pc:spChg chg="add del">
          <ac:chgData name="Michael Botha" userId="c49457f63cb880db" providerId="LiveId" clId="{5394D83E-65D7-43EA-8536-D9F3661E26DA}" dt="2024-06-29T07:05:53.822" v="5" actId="26606"/>
          <ac:spMkLst>
            <pc:docMk/>
            <pc:sldMk cId="4040124570" sldId="256"/>
            <ac:spMk id="12" creationId="{3011B0B3-5679-4759-90B8-3B908C4CBD21}"/>
          </ac:spMkLst>
        </pc:spChg>
        <pc:spChg chg="add del">
          <ac:chgData name="Michael Botha" userId="c49457f63cb880db" providerId="LiveId" clId="{5394D83E-65D7-43EA-8536-D9F3661E26DA}" dt="2024-06-29T07:07:12.213" v="10"/>
          <ac:spMkLst>
            <pc:docMk/>
            <pc:sldMk cId="4040124570" sldId="256"/>
            <ac:spMk id="15" creationId="{7A18C9FB-EC4C-4DAE-8F7D-C6E5AF607958}"/>
          </ac:spMkLst>
        </pc:spChg>
        <pc:spChg chg="add del">
          <ac:chgData name="Michael Botha" userId="c49457f63cb880db" providerId="LiveId" clId="{5394D83E-65D7-43EA-8536-D9F3661E26DA}" dt="2024-06-29T07:07:12.213" v="10"/>
          <ac:spMkLst>
            <pc:docMk/>
            <pc:sldMk cId="4040124570" sldId="256"/>
            <ac:spMk id="17" creationId="{3B2B1500-BB55-471C-8A9E-67288297ECE1}"/>
          </ac:spMkLst>
        </pc:spChg>
        <pc:spChg chg="add del">
          <ac:chgData name="Michael Botha" userId="c49457f63cb880db" providerId="LiveId" clId="{5394D83E-65D7-43EA-8536-D9F3661E26DA}" dt="2024-06-29T07:07:12.213" v="10"/>
          <ac:spMkLst>
            <pc:docMk/>
            <pc:sldMk cId="4040124570" sldId="256"/>
            <ac:spMk id="18" creationId="{3045E22C-A99D-41BB-AF14-EF1B1E745A70}"/>
          </ac:spMkLst>
        </pc:spChg>
        <pc:picChg chg="add del">
          <ac:chgData name="Michael Botha" userId="c49457f63cb880db" providerId="LiveId" clId="{5394D83E-65D7-43EA-8536-D9F3661E26DA}" dt="2024-06-29T07:05:51.541" v="3" actId="26606"/>
          <ac:picMkLst>
            <pc:docMk/>
            <pc:sldMk cId="4040124570" sldId="256"/>
            <ac:picMk id="4" creationId="{F364A358-E17F-1C3A-8773-F849BFF451BF}"/>
          </ac:picMkLst>
        </pc:picChg>
        <pc:picChg chg="add del">
          <ac:chgData name="Michael Botha" userId="c49457f63cb880db" providerId="LiveId" clId="{5394D83E-65D7-43EA-8536-D9F3661E26DA}" dt="2024-06-29T07:05:53.822" v="5" actId="26606"/>
          <ac:picMkLst>
            <pc:docMk/>
            <pc:sldMk cId="4040124570" sldId="256"/>
            <ac:picMk id="13" creationId="{C9E7FEB5-A530-B3ED-3488-E6B665AB5282}"/>
          </ac:picMkLst>
        </pc:picChg>
        <pc:picChg chg="add">
          <ac:chgData name="Michael Botha" userId="c49457f63cb880db" providerId="LiveId" clId="{5394D83E-65D7-43EA-8536-D9F3661E26DA}" dt="2024-06-29T07:05:53.869" v="6" actId="26606"/>
          <ac:picMkLst>
            <pc:docMk/>
            <pc:sldMk cId="4040124570" sldId="256"/>
            <ac:picMk id="16" creationId="{9AA367CE-72FC-E368-F1CF-37FA59EA8EE9}"/>
          </ac:picMkLst>
        </pc:picChg>
        <pc:cxnChg chg="add del">
          <ac:chgData name="Michael Botha" userId="c49457f63cb880db" providerId="LiveId" clId="{5394D83E-65D7-43EA-8536-D9F3661E26DA}" dt="2024-06-29T07:05:53.822" v="5" actId="26606"/>
          <ac:cxnSpMkLst>
            <pc:docMk/>
            <pc:sldMk cId="4040124570" sldId="256"/>
            <ac:cxnSpMk id="11" creationId="{32E97E5C-7A5F-424E-AAE4-654396E90799}"/>
          </ac:cxnSpMkLst>
        </pc:cxnChg>
      </pc:sldChg>
      <pc:sldChg chg="addSp delSp modSp new del mod setBg">
        <pc:chgData name="Michael Botha" userId="c49457f63cb880db" providerId="LiveId" clId="{5394D83E-65D7-43EA-8536-D9F3661E26DA}" dt="2024-07-01T05:31:26.936" v="76" actId="2696"/>
        <pc:sldMkLst>
          <pc:docMk/>
          <pc:sldMk cId="2408922119" sldId="257"/>
        </pc:sldMkLst>
        <pc:spChg chg="mod">
          <ac:chgData name="Michael Botha" userId="c49457f63cb880db" providerId="LiveId" clId="{5394D83E-65D7-43EA-8536-D9F3661E26DA}" dt="2024-06-29T08:47:30.013" v="52" actId="255"/>
          <ac:spMkLst>
            <pc:docMk/>
            <pc:sldMk cId="2408922119" sldId="257"/>
            <ac:spMk id="2" creationId="{EBF1E0F5-B65C-854C-1F2A-C2A47E05799C}"/>
          </ac:spMkLst>
        </pc:spChg>
        <pc:spChg chg="del mod">
          <ac:chgData name="Michael Botha" userId="c49457f63cb880db" providerId="LiveId" clId="{5394D83E-65D7-43EA-8536-D9F3661E26DA}" dt="2024-06-29T07:08:32.967" v="20" actId="478"/>
          <ac:spMkLst>
            <pc:docMk/>
            <pc:sldMk cId="2408922119" sldId="257"/>
            <ac:spMk id="3" creationId="{CD799A5F-39C0-067C-9C32-AE9C7E0D30CA}"/>
          </ac:spMkLst>
        </pc:spChg>
        <pc:spChg chg="add del">
          <ac:chgData name="Michael Botha" userId="c49457f63cb880db" providerId="LiveId" clId="{5394D83E-65D7-43EA-8536-D9F3661E26DA}" dt="2024-06-29T07:07:29.227" v="14" actId="26606"/>
          <ac:spMkLst>
            <pc:docMk/>
            <pc:sldMk cId="2408922119" sldId="257"/>
            <ac:spMk id="8" creationId="{8D62164E-4528-40DB-BC26-D6DDE216A059}"/>
          </ac:spMkLst>
        </pc:spChg>
        <pc:spChg chg="add del">
          <ac:chgData name="Michael Botha" userId="c49457f63cb880db" providerId="LiveId" clId="{5394D83E-65D7-43EA-8536-D9F3661E26DA}" dt="2024-06-29T07:07:29.227" v="14" actId="26606"/>
          <ac:spMkLst>
            <pc:docMk/>
            <pc:sldMk cId="2408922119" sldId="257"/>
            <ac:spMk id="10" creationId="{F30007FA-C6A2-43A0-8045-7016AEF81713}"/>
          </ac:spMkLst>
        </pc:spChg>
        <pc:picChg chg="add del">
          <ac:chgData name="Michael Botha" userId="c49457f63cb880db" providerId="LiveId" clId="{5394D83E-65D7-43EA-8536-D9F3661E26DA}" dt="2024-06-29T07:07:26.430" v="12" actId="26606"/>
          <ac:picMkLst>
            <pc:docMk/>
            <pc:sldMk cId="2408922119" sldId="257"/>
            <ac:picMk id="5" creationId="{805A8CAB-E156-83E6-79A2-58E454452606}"/>
          </ac:picMkLst>
        </pc:picChg>
        <pc:picChg chg="add">
          <ac:chgData name="Michael Botha" userId="c49457f63cb880db" providerId="LiveId" clId="{5394D83E-65D7-43EA-8536-D9F3661E26DA}" dt="2024-06-29T07:07:29.305" v="15" actId="26606"/>
          <ac:picMkLst>
            <pc:docMk/>
            <pc:sldMk cId="2408922119" sldId="257"/>
            <ac:picMk id="12" creationId="{805A8CAB-E156-83E6-79A2-58E454452606}"/>
          </ac:picMkLst>
        </pc:picChg>
      </pc:sldChg>
      <pc:sldChg chg="new del">
        <pc:chgData name="Michael Botha" userId="c49457f63cb880db" providerId="LiveId" clId="{5394D83E-65D7-43EA-8536-D9F3661E26DA}" dt="2024-07-01T05:31:31.357" v="77" actId="2696"/>
        <pc:sldMkLst>
          <pc:docMk/>
          <pc:sldMk cId="936531842" sldId="258"/>
        </pc:sldMkLst>
      </pc:sldChg>
      <pc:sldChg chg="addSp delSp modSp new del mod setBg addAnim delAnim setClrOvrMap delDesignElem">
        <pc:chgData name="Michael Botha" userId="c49457f63cb880db" providerId="LiveId" clId="{5394D83E-65D7-43EA-8536-D9F3661E26DA}" dt="2024-07-01T05:38:41.763" v="136" actId="2696"/>
        <pc:sldMkLst>
          <pc:docMk/>
          <pc:sldMk cId="1163383955" sldId="259"/>
        </pc:sldMkLst>
        <pc:spChg chg="mod">
          <ac:chgData name="Michael Botha" userId="c49457f63cb880db" providerId="LiveId" clId="{5394D83E-65D7-43EA-8536-D9F3661E26DA}" dt="2024-07-01T05:38:24.400" v="134" actId="26606"/>
          <ac:spMkLst>
            <pc:docMk/>
            <pc:sldMk cId="1163383955" sldId="259"/>
            <ac:spMk id="2" creationId="{2A7ABFA8-F30C-9817-9CA7-8C116F2307E8}"/>
          </ac:spMkLst>
        </pc:spChg>
        <pc:spChg chg="add mod">
          <ac:chgData name="Michael Botha" userId="c49457f63cb880db" providerId="LiveId" clId="{5394D83E-65D7-43EA-8536-D9F3661E26DA}" dt="2024-07-01T05:35:43.712" v="93" actId="6549"/>
          <ac:spMkLst>
            <pc:docMk/>
            <pc:sldMk cId="1163383955" sldId="259"/>
            <ac:spMk id="3" creationId="{9EFB3E9D-83A5-FE36-E60C-8CD9864B6FB3}"/>
          </ac:spMkLst>
        </pc:spChg>
        <pc:spChg chg="add del">
          <ac:chgData name="Michael Botha" userId="c49457f63cb880db" providerId="LiveId" clId="{5394D83E-65D7-43EA-8536-D9F3661E26DA}" dt="2024-06-29T08:50:50.421" v="66" actId="26606"/>
          <ac:spMkLst>
            <pc:docMk/>
            <pc:sldMk cId="1163383955" sldId="259"/>
            <ac:spMk id="19" creationId="{27577DEC-D9A5-404D-9789-702F4319BEC8}"/>
          </ac:spMkLst>
        </pc:spChg>
        <pc:spChg chg="add del">
          <ac:chgData name="Michael Botha" userId="c49457f63cb880db" providerId="LiveId" clId="{5394D83E-65D7-43EA-8536-D9F3661E26DA}" dt="2024-07-01T05:37:42.706" v="125"/>
          <ac:spMkLst>
            <pc:docMk/>
            <pc:sldMk cId="1163383955" sldId="259"/>
            <ac:spMk id="25" creationId="{0819F787-32B4-46A8-BC57-C6571BCEE243}"/>
          </ac:spMkLst>
        </pc:spChg>
        <pc:spChg chg="add del">
          <ac:chgData name="Michael Botha" userId="c49457f63cb880db" providerId="LiveId" clId="{5394D83E-65D7-43EA-8536-D9F3661E26DA}" dt="2024-06-29T08:50:54.327" v="73" actId="26606"/>
          <ac:spMkLst>
            <pc:docMk/>
            <pc:sldMk cId="1163383955" sldId="259"/>
            <ac:spMk id="31" creationId="{EF2BDF77-362C-43F0-8CBB-A969EC2AE0C4}"/>
          </ac:spMkLst>
        </pc:spChg>
        <pc:spChg chg="add del">
          <ac:chgData name="Michael Botha" userId="c49457f63cb880db" providerId="LiveId" clId="{5394D83E-65D7-43EA-8536-D9F3661E26DA}" dt="2024-06-29T08:50:52.296" v="69" actId="26606"/>
          <ac:spMkLst>
            <pc:docMk/>
            <pc:sldMk cId="1163383955" sldId="259"/>
            <ac:spMk id="32" creationId="{89AF5CE9-607F-43F4-8983-DCD6DA4051FD}"/>
          </ac:spMkLst>
        </pc:spChg>
        <pc:spChg chg="add del">
          <ac:chgData name="Michael Botha" userId="c49457f63cb880db" providerId="LiveId" clId="{5394D83E-65D7-43EA-8536-D9F3661E26DA}" dt="2024-06-29T08:50:54.327" v="73" actId="26606"/>
          <ac:spMkLst>
            <pc:docMk/>
            <pc:sldMk cId="1163383955" sldId="259"/>
            <ac:spMk id="33" creationId="{4BE96B01-3929-432D-B8C2-ADBCB74C2EF4}"/>
          </ac:spMkLst>
        </pc:spChg>
        <pc:spChg chg="add del">
          <ac:chgData name="Michael Botha" userId="c49457f63cb880db" providerId="LiveId" clId="{5394D83E-65D7-43EA-8536-D9F3661E26DA}" dt="2024-06-29T08:50:52.296" v="69" actId="26606"/>
          <ac:spMkLst>
            <pc:docMk/>
            <pc:sldMk cId="1163383955" sldId="259"/>
            <ac:spMk id="34" creationId="{6EEA2DBD-9E1E-4521-8C01-F32AD18A89E3}"/>
          </ac:spMkLst>
        </pc:spChg>
        <pc:spChg chg="add del">
          <ac:chgData name="Michael Botha" userId="c49457f63cb880db" providerId="LiveId" clId="{5394D83E-65D7-43EA-8536-D9F3661E26DA}" dt="2024-06-29T08:50:54.327" v="73" actId="26606"/>
          <ac:spMkLst>
            <pc:docMk/>
            <pc:sldMk cId="1163383955" sldId="259"/>
            <ac:spMk id="35" creationId="{2A6FCDE6-CDE2-4C51-B18E-A95CFB679714}"/>
          </ac:spMkLst>
        </pc:spChg>
        <pc:spChg chg="add del">
          <ac:chgData name="Michael Botha" userId="c49457f63cb880db" providerId="LiveId" clId="{5394D83E-65D7-43EA-8536-D9F3661E26DA}" dt="2024-06-29T08:50:52.296" v="69" actId="26606"/>
          <ac:spMkLst>
            <pc:docMk/>
            <pc:sldMk cId="1163383955" sldId="259"/>
            <ac:spMk id="36" creationId="{15BBD2C1-BA9B-46A9-A27A-33498B169272}"/>
          </ac:spMkLst>
        </pc:spChg>
        <pc:spChg chg="add del">
          <ac:chgData name="Michael Botha" userId="c49457f63cb880db" providerId="LiveId" clId="{5394D83E-65D7-43EA-8536-D9F3661E26DA}" dt="2024-06-29T08:50:54.327" v="73" actId="26606"/>
          <ac:spMkLst>
            <pc:docMk/>
            <pc:sldMk cId="1163383955" sldId="259"/>
            <ac:spMk id="37" creationId="{9D2E8756-2465-473A-BA2A-2DB1D6224745}"/>
          </ac:spMkLst>
        </pc:spChg>
        <pc:spChg chg="add del">
          <ac:chgData name="Michael Botha" userId="c49457f63cb880db" providerId="LiveId" clId="{5394D83E-65D7-43EA-8536-D9F3661E26DA}" dt="2024-06-29T08:50:52.296" v="69" actId="26606"/>
          <ac:spMkLst>
            <pc:docMk/>
            <pc:sldMk cId="1163383955" sldId="259"/>
            <ac:spMk id="43" creationId="{66D61E08-70C3-48D8-BEA0-787111DC30DA}"/>
          </ac:spMkLst>
        </pc:spChg>
        <pc:spChg chg="add del">
          <ac:chgData name="Michael Botha" userId="c49457f63cb880db" providerId="LiveId" clId="{5394D83E-65D7-43EA-8536-D9F3661E26DA}" dt="2024-06-29T08:50:52.296" v="69" actId="26606"/>
          <ac:spMkLst>
            <pc:docMk/>
            <pc:sldMk cId="1163383955" sldId="259"/>
            <ac:spMk id="44" creationId="{FC55298F-0AE5-478E-AD2B-03C2614C5833}"/>
          </ac:spMkLst>
        </pc:spChg>
        <pc:spChg chg="add del">
          <ac:chgData name="Michael Botha" userId="c49457f63cb880db" providerId="LiveId" clId="{5394D83E-65D7-43EA-8536-D9F3661E26DA}" dt="2024-06-29T08:50:52.296" v="69" actId="26606"/>
          <ac:spMkLst>
            <pc:docMk/>
            <pc:sldMk cId="1163383955" sldId="259"/>
            <ac:spMk id="45" creationId="{C180E4EA-0B63-4779-A895-7E90E71088F3}"/>
          </ac:spMkLst>
        </pc:spChg>
        <pc:spChg chg="add del">
          <ac:chgData name="Michael Botha" userId="c49457f63cb880db" providerId="LiveId" clId="{5394D83E-65D7-43EA-8536-D9F3661E26DA}" dt="2024-06-29T08:50:52.296" v="69" actId="26606"/>
          <ac:spMkLst>
            <pc:docMk/>
            <pc:sldMk cId="1163383955" sldId="259"/>
            <ac:spMk id="46" creationId="{CEE01D9D-3DE8-4EED-B0D3-8F3C79CC7673}"/>
          </ac:spMkLst>
        </pc:spChg>
        <pc:spChg chg="add del">
          <ac:chgData name="Michael Botha" userId="c49457f63cb880db" providerId="LiveId" clId="{5394D83E-65D7-43EA-8536-D9F3661E26DA}" dt="2024-06-29T08:50:53.530" v="71" actId="26606"/>
          <ac:spMkLst>
            <pc:docMk/>
            <pc:sldMk cId="1163383955" sldId="259"/>
            <ac:spMk id="50" creationId="{27577DEC-D9A5-404D-9789-702F4319BEC8}"/>
          </ac:spMkLst>
        </pc:spChg>
        <pc:spChg chg="add del">
          <ac:chgData name="Michael Botha" userId="c49457f63cb880db" providerId="LiveId" clId="{5394D83E-65D7-43EA-8536-D9F3661E26DA}" dt="2024-07-01T05:37:52.255" v="127" actId="26606"/>
          <ac:spMkLst>
            <pc:docMk/>
            <pc:sldMk cId="1163383955" sldId="259"/>
            <ac:spMk id="52" creationId="{27577DEC-D9A5-404D-9789-702F4319BEC8}"/>
          </ac:spMkLst>
        </pc:spChg>
        <pc:spChg chg="add del">
          <ac:chgData name="Michael Botha" userId="c49457f63cb880db" providerId="LiveId" clId="{5394D83E-65D7-43EA-8536-D9F3661E26DA}" dt="2024-06-29T08:50:54.327" v="73" actId="26606"/>
          <ac:spMkLst>
            <pc:docMk/>
            <pc:sldMk cId="1163383955" sldId="259"/>
            <ac:spMk id="64" creationId="{9179DE42-5613-4B35-A1E6-6CCBAA13C743}"/>
          </ac:spMkLst>
        </pc:spChg>
        <pc:spChg chg="add del">
          <ac:chgData name="Michael Botha" userId="c49457f63cb880db" providerId="LiveId" clId="{5394D83E-65D7-43EA-8536-D9F3661E26DA}" dt="2024-06-29T08:50:54.327" v="73" actId="26606"/>
          <ac:spMkLst>
            <pc:docMk/>
            <pc:sldMk cId="1163383955" sldId="259"/>
            <ac:spMk id="66" creationId="{52FB45E9-914E-4471-AC87-E475CD51767D}"/>
          </ac:spMkLst>
        </pc:spChg>
        <pc:spChg chg="add del">
          <ac:chgData name="Michael Botha" userId="c49457f63cb880db" providerId="LiveId" clId="{5394D83E-65D7-43EA-8536-D9F3661E26DA}" dt="2024-06-29T08:50:54.327" v="73" actId="26606"/>
          <ac:spMkLst>
            <pc:docMk/>
            <pc:sldMk cId="1163383955" sldId="259"/>
            <ac:spMk id="67" creationId="{C310626D-5743-49D4-8F7D-88C4F8F05774}"/>
          </ac:spMkLst>
        </pc:spChg>
        <pc:spChg chg="add del">
          <ac:chgData name="Michael Botha" userId="c49457f63cb880db" providerId="LiveId" clId="{5394D83E-65D7-43EA-8536-D9F3661E26DA}" dt="2024-06-29T08:50:54.327" v="73" actId="26606"/>
          <ac:spMkLst>
            <pc:docMk/>
            <pc:sldMk cId="1163383955" sldId="259"/>
            <ac:spMk id="68" creationId="{3C195FC1-B568-4C72-9902-34CB35DDD7A1}"/>
          </ac:spMkLst>
        </pc:spChg>
        <pc:spChg chg="add del">
          <ac:chgData name="Michael Botha" userId="c49457f63cb880db" providerId="LiveId" clId="{5394D83E-65D7-43EA-8536-D9F3661E26DA}" dt="2024-07-01T05:37:42.706" v="125"/>
          <ac:spMkLst>
            <pc:docMk/>
            <pc:sldMk cId="1163383955" sldId="259"/>
            <ac:spMk id="72" creationId="{2783C067-F8BF-4755-B516-8A0CD74CF60C}"/>
          </ac:spMkLst>
        </pc:spChg>
        <pc:spChg chg="add del">
          <ac:chgData name="Michael Botha" userId="c49457f63cb880db" providerId="LiveId" clId="{5394D83E-65D7-43EA-8536-D9F3661E26DA}" dt="2024-07-01T05:37:42.706" v="125"/>
          <ac:spMkLst>
            <pc:docMk/>
            <pc:sldMk cId="1163383955" sldId="259"/>
            <ac:spMk id="73" creationId="{2ED796EC-E7FF-46DB-B912-FB08BF12AA6E}"/>
          </ac:spMkLst>
        </pc:spChg>
        <pc:spChg chg="add del">
          <ac:chgData name="Michael Botha" userId="c49457f63cb880db" providerId="LiveId" clId="{5394D83E-65D7-43EA-8536-D9F3661E26DA}" dt="2024-07-01T05:37:42.706" v="125"/>
          <ac:spMkLst>
            <pc:docMk/>
            <pc:sldMk cId="1163383955" sldId="259"/>
            <ac:spMk id="74" creationId="{549A2DAB-B431-487D-95AD-BB0FECB49E57}"/>
          </ac:spMkLst>
        </pc:spChg>
        <pc:spChg chg="add del">
          <ac:chgData name="Michael Botha" userId="c49457f63cb880db" providerId="LiveId" clId="{5394D83E-65D7-43EA-8536-D9F3661E26DA}" dt="2024-07-01T05:38:00.437" v="130" actId="26606"/>
          <ac:spMkLst>
            <pc:docMk/>
            <pc:sldMk cId="1163383955" sldId="259"/>
            <ac:spMk id="83" creationId="{8CDA3497-1EDA-4EB3-9C27-4D9835D30AAB}"/>
          </ac:spMkLst>
        </pc:spChg>
        <pc:spChg chg="add del">
          <ac:chgData name="Michael Botha" userId="c49457f63cb880db" providerId="LiveId" clId="{5394D83E-65D7-43EA-8536-D9F3661E26DA}" dt="2024-07-01T05:38:00.437" v="130" actId="26606"/>
          <ac:spMkLst>
            <pc:docMk/>
            <pc:sldMk cId="1163383955" sldId="259"/>
            <ac:spMk id="84" creationId="{41F9764E-9AA0-49A3-9EA2-885EE9914014}"/>
          </ac:spMkLst>
        </pc:spChg>
        <pc:spChg chg="add del">
          <ac:chgData name="Michael Botha" userId="c49457f63cb880db" providerId="LiveId" clId="{5394D83E-65D7-43EA-8536-D9F3661E26DA}" dt="2024-07-01T05:38:00.437" v="130" actId="26606"/>
          <ac:spMkLst>
            <pc:docMk/>
            <pc:sldMk cId="1163383955" sldId="259"/>
            <ac:spMk id="85" creationId="{FA3A4F4A-4DC4-43F2-AC2D-06211A812FC0}"/>
          </ac:spMkLst>
        </pc:spChg>
        <pc:spChg chg="add del">
          <ac:chgData name="Michael Botha" userId="c49457f63cb880db" providerId="LiveId" clId="{5394D83E-65D7-43EA-8536-D9F3661E26DA}" dt="2024-07-01T05:38:00.437" v="130" actId="26606"/>
          <ac:spMkLst>
            <pc:docMk/>
            <pc:sldMk cId="1163383955" sldId="259"/>
            <ac:spMk id="86" creationId="{84CFB374-B343-457A-B567-B4D784B1FEAE}"/>
          </ac:spMkLst>
        </pc:spChg>
        <pc:spChg chg="add del">
          <ac:chgData name="Michael Botha" userId="c49457f63cb880db" providerId="LiveId" clId="{5394D83E-65D7-43EA-8536-D9F3661E26DA}" dt="2024-07-01T05:38:00.437" v="130" actId="26606"/>
          <ac:spMkLst>
            <pc:docMk/>
            <pc:sldMk cId="1163383955" sldId="259"/>
            <ac:spMk id="87" creationId="{0597FEEE-1E11-4396-BB69-B43FA92F9580}"/>
          </ac:spMkLst>
        </pc:spChg>
        <pc:spChg chg="add del">
          <ac:chgData name="Michael Botha" userId="c49457f63cb880db" providerId="LiveId" clId="{5394D83E-65D7-43EA-8536-D9F3661E26DA}" dt="2024-07-01T05:38:00.437" v="130" actId="26606"/>
          <ac:spMkLst>
            <pc:docMk/>
            <pc:sldMk cId="1163383955" sldId="259"/>
            <ac:spMk id="88" creationId="{A2DB2F81-3E68-4044-B7C2-03DEEC50D8F5}"/>
          </ac:spMkLst>
        </pc:spChg>
        <pc:spChg chg="add del">
          <ac:chgData name="Michael Botha" userId="c49457f63cb880db" providerId="LiveId" clId="{5394D83E-65D7-43EA-8536-D9F3661E26DA}" dt="2024-07-01T05:38:00.437" v="130" actId="26606"/>
          <ac:spMkLst>
            <pc:docMk/>
            <pc:sldMk cId="1163383955" sldId="259"/>
            <ac:spMk id="89" creationId="{DC2F7294-2397-4C96-AB1E-E66CDEA3B5DF}"/>
          </ac:spMkLst>
        </pc:spChg>
        <pc:spChg chg="add">
          <ac:chgData name="Michael Botha" userId="c49457f63cb880db" providerId="LiveId" clId="{5394D83E-65D7-43EA-8536-D9F3661E26DA}" dt="2024-07-01T05:38:24.400" v="134" actId="26606"/>
          <ac:spMkLst>
            <pc:docMk/>
            <pc:sldMk cId="1163383955" sldId="259"/>
            <ac:spMk id="117" creationId="{8CDA3497-1EDA-4EB3-9C27-4D9835D30AAB}"/>
          </ac:spMkLst>
        </pc:spChg>
        <pc:spChg chg="add">
          <ac:chgData name="Michael Botha" userId="c49457f63cb880db" providerId="LiveId" clId="{5394D83E-65D7-43EA-8536-D9F3661E26DA}" dt="2024-07-01T05:38:24.400" v="134" actId="26606"/>
          <ac:spMkLst>
            <pc:docMk/>
            <pc:sldMk cId="1163383955" sldId="259"/>
            <ac:spMk id="118" creationId="{41F9764E-9AA0-49A3-9EA2-885EE9914014}"/>
          </ac:spMkLst>
        </pc:spChg>
        <pc:spChg chg="add">
          <ac:chgData name="Michael Botha" userId="c49457f63cb880db" providerId="LiveId" clId="{5394D83E-65D7-43EA-8536-D9F3661E26DA}" dt="2024-07-01T05:38:24.400" v="134" actId="26606"/>
          <ac:spMkLst>
            <pc:docMk/>
            <pc:sldMk cId="1163383955" sldId="259"/>
            <ac:spMk id="119" creationId="{FA3A4F4A-4DC4-43F2-AC2D-06211A812FC0}"/>
          </ac:spMkLst>
        </pc:spChg>
        <pc:spChg chg="add">
          <ac:chgData name="Michael Botha" userId="c49457f63cb880db" providerId="LiveId" clId="{5394D83E-65D7-43EA-8536-D9F3661E26DA}" dt="2024-07-01T05:38:24.400" v="134" actId="26606"/>
          <ac:spMkLst>
            <pc:docMk/>
            <pc:sldMk cId="1163383955" sldId="259"/>
            <ac:spMk id="120" creationId="{84CFB374-B343-457A-B567-B4D784B1FEAE}"/>
          </ac:spMkLst>
        </pc:spChg>
        <pc:spChg chg="add">
          <ac:chgData name="Michael Botha" userId="c49457f63cb880db" providerId="LiveId" clId="{5394D83E-65D7-43EA-8536-D9F3661E26DA}" dt="2024-07-01T05:38:24.400" v="134" actId="26606"/>
          <ac:spMkLst>
            <pc:docMk/>
            <pc:sldMk cId="1163383955" sldId="259"/>
            <ac:spMk id="121" creationId="{0597FEEE-1E11-4396-BB69-B43FA92F9580}"/>
          </ac:spMkLst>
        </pc:spChg>
        <pc:spChg chg="add">
          <ac:chgData name="Michael Botha" userId="c49457f63cb880db" providerId="LiveId" clId="{5394D83E-65D7-43EA-8536-D9F3661E26DA}" dt="2024-07-01T05:38:24.400" v="134" actId="26606"/>
          <ac:spMkLst>
            <pc:docMk/>
            <pc:sldMk cId="1163383955" sldId="259"/>
            <ac:spMk id="122" creationId="{A2DB2F81-3E68-4044-B7C2-03DEEC50D8F5}"/>
          </ac:spMkLst>
        </pc:spChg>
        <pc:spChg chg="add">
          <ac:chgData name="Michael Botha" userId="c49457f63cb880db" providerId="LiveId" clId="{5394D83E-65D7-43EA-8536-D9F3661E26DA}" dt="2024-07-01T05:38:24.400" v="134" actId="26606"/>
          <ac:spMkLst>
            <pc:docMk/>
            <pc:sldMk cId="1163383955" sldId="259"/>
            <ac:spMk id="123" creationId="{DC2F7294-2397-4C96-AB1E-E66CDEA3B5DF}"/>
          </ac:spMkLst>
        </pc:spChg>
        <pc:grpChg chg="add del">
          <ac:chgData name="Michael Botha" userId="c49457f63cb880db" providerId="LiveId" clId="{5394D83E-65D7-43EA-8536-D9F3661E26DA}" dt="2024-07-01T05:37:52.255" v="127" actId="26606"/>
          <ac:grpSpMkLst>
            <pc:docMk/>
            <pc:sldMk cId="1163383955" sldId="259"/>
            <ac:grpSpMk id="5" creationId="{28460BD8-AE3F-4AC9-9D0B-717052AA5D3A}"/>
          </ac:grpSpMkLst>
        </pc:grpChg>
        <pc:grpChg chg="add del">
          <ac:chgData name="Michael Botha" userId="c49457f63cb880db" providerId="LiveId" clId="{5394D83E-65D7-43EA-8536-D9F3661E26DA}" dt="2024-06-29T08:50:50.421" v="66" actId="26606"/>
          <ac:grpSpMkLst>
            <pc:docMk/>
            <pc:sldMk cId="1163383955" sldId="259"/>
            <ac:grpSpMk id="7" creationId="{28460BD8-AE3F-4AC9-9D0B-717052AA5D3A}"/>
          </ac:grpSpMkLst>
        </pc:grpChg>
        <pc:grpChg chg="add del">
          <ac:chgData name="Michael Botha" userId="c49457f63cb880db" providerId="LiveId" clId="{5394D83E-65D7-43EA-8536-D9F3661E26DA}" dt="2024-06-29T08:50:52.296" v="69" actId="26606"/>
          <ac:grpSpMkLst>
            <pc:docMk/>
            <pc:sldMk cId="1163383955" sldId="259"/>
            <ac:grpSpMk id="8" creationId="{88C9B83F-64CD-41C1-925F-A08801FFD0BD}"/>
          </ac:grpSpMkLst>
        </pc:grpChg>
        <pc:grpChg chg="add del">
          <ac:chgData name="Michael Botha" userId="c49457f63cb880db" providerId="LiveId" clId="{5394D83E-65D7-43EA-8536-D9F3661E26DA}" dt="2024-07-01T05:38:00.437" v="130" actId="26606"/>
          <ac:grpSpMkLst>
            <pc:docMk/>
            <pc:sldMk cId="1163383955" sldId="259"/>
            <ac:grpSpMk id="9" creationId="{A5AFB369-4673-4727-A7CD-D86AFE0AE069}"/>
          </ac:grpSpMkLst>
        </pc:grpChg>
        <pc:grpChg chg="add del">
          <ac:chgData name="Michael Botha" userId="c49457f63cb880db" providerId="LiveId" clId="{5394D83E-65D7-43EA-8536-D9F3661E26DA}" dt="2024-06-29T08:50:50.421" v="66" actId="26606"/>
          <ac:grpSpMkLst>
            <pc:docMk/>
            <pc:sldMk cId="1163383955" sldId="259"/>
            <ac:grpSpMk id="21" creationId="{CEEA9366-CEA8-4F23-B065-4337F0D836FE}"/>
          </ac:grpSpMkLst>
        </pc:grpChg>
        <pc:grpChg chg="add del">
          <ac:chgData name="Michael Botha" userId="c49457f63cb880db" providerId="LiveId" clId="{5394D83E-65D7-43EA-8536-D9F3661E26DA}" dt="2024-06-29T08:50:53.530" v="71" actId="26606"/>
          <ac:grpSpMkLst>
            <pc:docMk/>
            <pc:sldMk cId="1163383955" sldId="259"/>
            <ac:grpSpMk id="48" creationId="{28460BD8-AE3F-4AC9-9D0B-717052AA5D3A}"/>
          </ac:grpSpMkLst>
        </pc:grpChg>
        <pc:grpChg chg="add del">
          <ac:chgData name="Michael Botha" userId="c49457f63cb880db" providerId="LiveId" clId="{5394D83E-65D7-43EA-8536-D9F3661E26DA}" dt="2024-06-29T08:50:53.530" v="71" actId="26606"/>
          <ac:grpSpMkLst>
            <pc:docMk/>
            <pc:sldMk cId="1163383955" sldId="259"/>
            <ac:grpSpMk id="51" creationId="{CEEA9366-CEA8-4F23-B065-4337F0D836FE}"/>
          </ac:grpSpMkLst>
        </pc:grpChg>
        <pc:grpChg chg="add del">
          <ac:chgData name="Michael Botha" userId="c49457f63cb880db" providerId="LiveId" clId="{5394D83E-65D7-43EA-8536-D9F3661E26DA}" dt="2024-07-01T05:37:52.255" v="127" actId="26606"/>
          <ac:grpSpMkLst>
            <pc:docMk/>
            <pc:sldMk cId="1163383955" sldId="259"/>
            <ac:grpSpMk id="53" creationId="{CEEA9366-CEA8-4F23-B065-4337F0D836FE}"/>
          </ac:grpSpMkLst>
        </pc:grpChg>
        <pc:grpChg chg="add del">
          <ac:chgData name="Michael Botha" userId="c49457f63cb880db" providerId="LiveId" clId="{5394D83E-65D7-43EA-8536-D9F3661E26DA}" dt="2024-06-29T08:50:54.327" v="73" actId="26606"/>
          <ac:grpSpMkLst>
            <pc:docMk/>
            <pc:sldMk cId="1163383955" sldId="259"/>
            <ac:grpSpMk id="54" creationId="{28460BD8-AE3F-4AC9-9D0B-717052AA5D3A}"/>
          </ac:grpSpMkLst>
        </pc:grpChg>
        <pc:grpChg chg="add del">
          <ac:chgData name="Michael Botha" userId="c49457f63cb880db" providerId="LiveId" clId="{5394D83E-65D7-43EA-8536-D9F3661E26DA}" dt="2024-07-01T05:37:42.706" v="125"/>
          <ac:grpSpMkLst>
            <pc:docMk/>
            <pc:sldMk cId="1163383955" sldId="259"/>
            <ac:grpSpMk id="70" creationId="{28460BD8-AE3F-4AC9-9D0B-717052AA5D3A}"/>
          </ac:grpSpMkLst>
        </pc:grpChg>
        <pc:grpChg chg="add del">
          <ac:chgData name="Michael Botha" userId="c49457f63cb880db" providerId="LiveId" clId="{5394D83E-65D7-43EA-8536-D9F3661E26DA}" dt="2024-07-01T05:38:24.368" v="133" actId="26606"/>
          <ac:grpSpMkLst>
            <pc:docMk/>
            <pc:sldMk cId="1163383955" sldId="259"/>
            <ac:grpSpMk id="91" creationId="{88C9B83F-64CD-41C1-925F-A08801FFD0BD}"/>
          </ac:grpSpMkLst>
        </pc:grpChg>
        <pc:grpChg chg="add">
          <ac:chgData name="Michael Botha" userId="c49457f63cb880db" providerId="LiveId" clId="{5394D83E-65D7-43EA-8536-D9F3661E26DA}" dt="2024-07-01T05:38:24.400" v="134" actId="26606"/>
          <ac:grpSpMkLst>
            <pc:docMk/>
            <pc:sldMk cId="1163383955" sldId="259"/>
            <ac:grpSpMk id="103" creationId="{A5AFB369-4673-4727-A7CD-D86AFE0AE069}"/>
          </ac:grpSpMkLst>
        </pc:grpChg>
        <pc:picChg chg="add del">
          <ac:chgData name="Michael Botha" userId="c49457f63cb880db" providerId="LiveId" clId="{5394D83E-65D7-43EA-8536-D9F3661E26DA}" dt="2024-06-29T08:50:52.296" v="69" actId="26606"/>
          <ac:picMkLst>
            <pc:docMk/>
            <pc:sldMk cId="1163383955" sldId="259"/>
            <ac:picMk id="4" creationId="{2955D99F-DB44-32E8-A7C1-64E308F8AB86}"/>
          </ac:picMkLst>
        </pc:picChg>
        <pc:picChg chg="add del">
          <ac:chgData name="Michael Botha" userId="c49457f63cb880db" providerId="LiveId" clId="{5394D83E-65D7-43EA-8536-D9F3661E26DA}" dt="2024-07-01T05:38:00.437" v="130" actId="26606"/>
          <ac:picMkLst>
            <pc:docMk/>
            <pc:sldMk cId="1163383955" sldId="259"/>
            <ac:picMk id="80" creationId="{1F5EFB80-4880-4FFB-01FF-A17284832F41}"/>
          </ac:picMkLst>
        </pc:picChg>
        <pc:picChg chg="add del">
          <ac:chgData name="Michael Botha" userId="c49457f63cb880db" providerId="LiveId" clId="{5394D83E-65D7-43EA-8536-D9F3661E26DA}" dt="2024-07-01T05:38:24.368" v="133" actId="26606"/>
          <ac:picMkLst>
            <pc:docMk/>
            <pc:sldMk cId="1163383955" sldId="259"/>
            <ac:picMk id="101" creationId="{7B5C9A26-C17E-B863-E873-270B09062E0B}"/>
          </ac:picMkLst>
        </pc:picChg>
        <pc:picChg chg="add">
          <ac:chgData name="Michael Botha" userId="c49457f63cb880db" providerId="LiveId" clId="{5394D83E-65D7-43EA-8536-D9F3661E26DA}" dt="2024-07-01T05:38:24.400" v="134" actId="26606"/>
          <ac:picMkLst>
            <pc:docMk/>
            <pc:sldMk cId="1163383955" sldId="259"/>
            <ac:picMk id="114" creationId="{1F5EFB80-4880-4FFB-01FF-A17284832F41}"/>
          </ac:picMkLst>
        </pc:picChg>
        <pc:cxnChg chg="add del">
          <ac:chgData name="Michael Botha" userId="c49457f63cb880db" providerId="LiveId" clId="{5394D83E-65D7-43EA-8536-D9F3661E26DA}" dt="2024-06-29T08:50:52.296" v="69" actId="26606"/>
          <ac:cxnSpMkLst>
            <pc:docMk/>
            <pc:sldMk cId="1163383955" sldId="259"/>
            <ac:cxnSpMk id="20" creationId="{A57C1A16-B8AB-4D99-A195-A38F556A6486}"/>
          </ac:cxnSpMkLst>
        </pc:cxnChg>
        <pc:cxnChg chg="add del">
          <ac:chgData name="Michael Botha" userId="c49457f63cb880db" providerId="LiveId" clId="{5394D83E-65D7-43EA-8536-D9F3661E26DA}" dt="2024-06-29T08:50:52.296" v="69" actId="26606"/>
          <ac:cxnSpMkLst>
            <pc:docMk/>
            <pc:sldMk cId="1163383955" sldId="259"/>
            <ac:cxnSpMk id="22" creationId="{F8A9B20B-D1DD-4573-B5EC-558029519236}"/>
          </ac:cxnSpMkLst>
        </pc:cxnChg>
        <pc:cxnChg chg="add del">
          <ac:chgData name="Michael Botha" userId="c49457f63cb880db" providerId="LiveId" clId="{5394D83E-65D7-43EA-8536-D9F3661E26DA}" dt="2024-06-29T08:50:54.327" v="73" actId="26606"/>
          <ac:cxnSpMkLst>
            <pc:docMk/>
            <pc:sldMk cId="1163383955" sldId="259"/>
            <ac:cxnSpMk id="23" creationId="{4AE4806D-B8F9-4679-A68A-9BD21C01A301}"/>
          </ac:cxnSpMkLst>
        </pc:cxnChg>
        <pc:cxnChg chg="add del">
          <ac:chgData name="Michael Botha" userId="c49457f63cb880db" providerId="LiveId" clId="{5394D83E-65D7-43EA-8536-D9F3661E26DA}" dt="2024-07-01T05:37:42.706" v="125"/>
          <ac:cxnSpMkLst>
            <pc:docMk/>
            <pc:sldMk cId="1163383955" sldId="259"/>
            <ac:cxnSpMk id="27" creationId="{C5ECDEE1-7093-418F-9CF5-24EEB115C1C1}"/>
          </ac:cxnSpMkLst>
        </pc:cxnChg>
        <pc:cxnChg chg="add del">
          <ac:chgData name="Michael Botha" userId="c49457f63cb880db" providerId="LiveId" clId="{5394D83E-65D7-43EA-8536-D9F3661E26DA}" dt="2024-07-01T05:37:42.706" v="125"/>
          <ac:cxnSpMkLst>
            <pc:docMk/>
            <pc:sldMk cId="1163383955" sldId="259"/>
            <ac:cxnSpMk id="29" creationId="{045062AF-EB11-4651-BC4A-4DA21768DE8E}"/>
          </ac:cxnSpMkLst>
        </pc:cxnChg>
        <pc:cxnChg chg="add del">
          <ac:chgData name="Michael Botha" userId="c49457f63cb880db" providerId="LiveId" clId="{5394D83E-65D7-43EA-8536-D9F3661E26DA}" dt="2024-06-29T08:50:54.327" v="73" actId="26606"/>
          <ac:cxnSpMkLst>
            <pc:docMk/>
            <pc:sldMk cId="1163383955" sldId="259"/>
            <ac:cxnSpMk id="65" creationId="{EB898B32-3891-4C3A-8F58-C5969D2E9033}"/>
          </ac:cxnSpMkLst>
        </pc:cxnChg>
        <pc:cxnChg chg="add del">
          <ac:chgData name="Michael Botha" userId="c49457f63cb880db" providerId="LiveId" clId="{5394D83E-65D7-43EA-8536-D9F3661E26DA}" dt="2024-07-01T05:38:00.437" v="130" actId="26606"/>
          <ac:cxnSpMkLst>
            <pc:docMk/>
            <pc:sldMk cId="1163383955" sldId="259"/>
            <ac:cxnSpMk id="81" creationId="{27A85E05-9D34-4977-8352-DB3956997445}"/>
          </ac:cxnSpMkLst>
        </pc:cxnChg>
        <pc:cxnChg chg="add del">
          <ac:chgData name="Michael Botha" userId="c49457f63cb880db" providerId="LiveId" clId="{5394D83E-65D7-43EA-8536-D9F3661E26DA}" dt="2024-07-01T05:38:00.437" v="130" actId="26606"/>
          <ac:cxnSpMkLst>
            <pc:docMk/>
            <pc:sldMk cId="1163383955" sldId="259"/>
            <ac:cxnSpMk id="82" creationId="{5CDED616-E554-4DB6-9F28-08F38A64A940}"/>
          </ac:cxnSpMkLst>
        </pc:cxnChg>
        <pc:cxnChg chg="add">
          <ac:chgData name="Michael Botha" userId="c49457f63cb880db" providerId="LiveId" clId="{5394D83E-65D7-43EA-8536-D9F3661E26DA}" dt="2024-07-01T05:38:24.400" v="134" actId="26606"/>
          <ac:cxnSpMkLst>
            <pc:docMk/>
            <pc:sldMk cId="1163383955" sldId="259"/>
            <ac:cxnSpMk id="115" creationId="{27A85E05-9D34-4977-8352-DB3956997445}"/>
          </ac:cxnSpMkLst>
        </pc:cxnChg>
        <pc:cxnChg chg="add">
          <ac:chgData name="Michael Botha" userId="c49457f63cb880db" providerId="LiveId" clId="{5394D83E-65D7-43EA-8536-D9F3661E26DA}" dt="2024-07-01T05:38:24.400" v="134" actId="26606"/>
          <ac:cxnSpMkLst>
            <pc:docMk/>
            <pc:sldMk cId="1163383955" sldId="259"/>
            <ac:cxnSpMk id="116" creationId="{5CDED616-E554-4DB6-9F28-08F38A64A940}"/>
          </ac:cxnSpMkLst>
        </pc:cxnChg>
      </pc:sldChg>
      <pc:sldChg chg="addSp delSp modSp new mod setBg modClrScheme delAnim modAnim delDesignElem chgLayout">
        <pc:chgData name="Michael Botha" userId="c49457f63cb880db" providerId="LiveId" clId="{5394D83E-65D7-43EA-8536-D9F3661E26DA}" dt="2024-07-05T04:40:11.811" v="4296" actId="1076"/>
        <pc:sldMkLst>
          <pc:docMk/>
          <pc:sldMk cId="499276258" sldId="260"/>
        </pc:sldMkLst>
        <pc:spChg chg="mod">
          <ac:chgData name="Michael Botha" userId="c49457f63cb880db" providerId="LiveId" clId="{5394D83E-65D7-43EA-8536-D9F3661E26DA}" dt="2024-07-02T07:58:38.405" v="496" actId="20577"/>
          <ac:spMkLst>
            <pc:docMk/>
            <pc:sldMk cId="499276258" sldId="260"/>
            <ac:spMk id="2" creationId="{E458B033-1B8D-7792-CEB4-77E4BF62B69C}"/>
          </ac:spMkLst>
        </pc:spChg>
        <pc:spChg chg="mod">
          <ac:chgData name="Michael Botha" userId="c49457f63cb880db" providerId="LiveId" clId="{5394D83E-65D7-43EA-8536-D9F3661E26DA}" dt="2024-07-03T09:09:18.223" v="2801" actId="14861"/>
          <ac:spMkLst>
            <pc:docMk/>
            <pc:sldMk cId="499276258" sldId="260"/>
            <ac:spMk id="3" creationId="{F2491498-CDDA-F19A-DE9C-DB5F513DA03F}"/>
          </ac:spMkLst>
        </pc:spChg>
        <pc:spChg chg="add del">
          <ac:chgData name="Michael Botha" userId="c49457f63cb880db" providerId="LiveId" clId="{5394D83E-65D7-43EA-8536-D9F3661E26DA}" dt="2024-07-01T06:43:08.222" v="189"/>
          <ac:spMkLst>
            <pc:docMk/>
            <pc:sldMk cId="499276258" sldId="260"/>
            <ac:spMk id="9" creationId="{99B5B3C5-A599-465B-B2B9-866E8B2087CE}"/>
          </ac:spMkLst>
        </pc:spChg>
        <pc:spChg chg="add del">
          <ac:chgData name="Michael Botha" userId="c49457f63cb880db" providerId="LiveId" clId="{5394D83E-65D7-43EA-8536-D9F3661E26DA}" dt="2024-07-01T06:43:08.222" v="189"/>
          <ac:spMkLst>
            <pc:docMk/>
            <pc:sldMk cId="499276258" sldId="260"/>
            <ac:spMk id="11" creationId="{25C84982-7DD0-43B1-8A2D-BFA4DF1B4E60}"/>
          </ac:spMkLst>
        </pc:spChg>
        <pc:spChg chg="add del">
          <ac:chgData name="Michael Botha" userId="c49457f63cb880db" providerId="LiveId" clId="{5394D83E-65D7-43EA-8536-D9F3661E26DA}" dt="2024-07-01T06:43:08.222" v="189"/>
          <ac:spMkLst>
            <pc:docMk/>
            <pc:sldMk cId="499276258" sldId="260"/>
            <ac:spMk id="30" creationId="{733E0473-C315-42D8-A82A-A2FE49DC67DA}"/>
          </ac:spMkLst>
        </pc:spChg>
        <pc:spChg chg="add del">
          <ac:chgData name="Michael Botha" userId="c49457f63cb880db" providerId="LiveId" clId="{5394D83E-65D7-43EA-8536-D9F3661E26DA}" dt="2024-07-01T06:43:08.222" v="189"/>
          <ac:spMkLst>
            <pc:docMk/>
            <pc:sldMk cId="499276258" sldId="260"/>
            <ac:spMk id="32" creationId="{AD23A251-68F2-43E5-812B-4BBAE1AF535E}"/>
          </ac:spMkLst>
        </pc:spChg>
        <pc:grpChg chg="add del">
          <ac:chgData name="Michael Botha" userId="c49457f63cb880db" providerId="LiveId" clId="{5394D83E-65D7-43EA-8536-D9F3661E26DA}" dt="2024-07-01T06:43:08.222" v="189"/>
          <ac:grpSpMkLst>
            <pc:docMk/>
            <pc:sldMk cId="499276258" sldId="260"/>
            <ac:grpSpMk id="13" creationId="{1D912E1C-3BBA-42F0-A3EE-FEC382E7230A}"/>
          </ac:grpSpMkLst>
        </pc:grpChg>
        <pc:grpChg chg="add del">
          <ac:chgData name="Michael Botha" userId="c49457f63cb880db" providerId="LiveId" clId="{5394D83E-65D7-43EA-8536-D9F3661E26DA}" dt="2024-07-01T06:43:08.222" v="189"/>
          <ac:grpSpMkLst>
            <pc:docMk/>
            <pc:sldMk cId="499276258" sldId="260"/>
            <ac:grpSpMk id="34" creationId="{0350AF23-2606-421F-AB7B-23D9B48F3E9B}"/>
          </ac:grpSpMkLst>
        </pc:grpChg>
        <pc:picChg chg="add">
          <ac:chgData name="Michael Botha" userId="c49457f63cb880db" providerId="LiveId" clId="{5394D83E-65D7-43EA-8536-D9F3661E26DA}" dt="2024-07-01T05:39:03.988" v="137" actId="26606"/>
          <ac:picMkLst>
            <pc:docMk/>
            <pc:sldMk cId="499276258" sldId="260"/>
            <ac:picMk id="4" creationId="{4C6A6E8A-7AC9-34F6-864C-66EEE782A179}"/>
          </ac:picMkLst>
        </pc:picChg>
        <pc:picChg chg="del mod">
          <ac:chgData name="Michael Botha" userId="c49457f63cb880db" providerId="LiveId" clId="{5394D83E-65D7-43EA-8536-D9F3661E26DA}" dt="2024-07-03T08:42:40.224" v="2368" actId="478"/>
          <ac:picMkLst>
            <pc:docMk/>
            <pc:sldMk cId="499276258" sldId="260"/>
            <ac:picMk id="5" creationId="{9E29907C-9396-671D-6982-FB34044CF1B9}"/>
          </ac:picMkLst>
        </pc:picChg>
        <pc:picChg chg="add del mod">
          <ac:chgData name="Michael Botha" userId="c49457f63cb880db" providerId="LiveId" clId="{5394D83E-65D7-43EA-8536-D9F3661E26DA}" dt="2024-07-01T06:02:15.845" v="158" actId="478"/>
          <ac:picMkLst>
            <pc:docMk/>
            <pc:sldMk cId="499276258" sldId="260"/>
            <ac:picMk id="8" creationId="{9A83AE32-455B-B9D0-38CF-C4B1ED23620B}"/>
          </ac:picMkLst>
        </pc:picChg>
        <pc:picChg chg="mod">
          <ac:chgData name="Michael Botha" userId="c49457f63cb880db" providerId="LiveId" clId="{5394D83E-65D7-43EA-8536-D9F3661E26DA}" dt="2024-07-05T04:40:11.811" v="4296" actId="1076"/>
          <ac:picMkLst>
            <pc:docMk/>
            <pc:sldMk cId="499276258" sldId="260"/>
            <ac:picMk id="11" creationId="{F7CF8C6E-40F6-D8D7-2DE4-179A054C4600}"/>
          </ac:picMkLst>
        </pc:picChg>
        <pc:picChg chg="del mod">
          <ac:chgData name="Michael Botha" userId="c49457f63cb880db" providerId="LiveId" clId="{5394D83E-65D7-43EA-8536-D9F3661E26DA}" dt="2024-07-01T06:07:50.996" v="175" actId="478"/>
          <ac:picMkLst>
            <pc:docMk/>
            <pc:sldMk cId="499276258" sldId="260"/>
            <ac:picMk id="49" creationId="{C7C56B98-523A-0D78-1C75-A40A4BAC691C}"/>
          </ac:picMkLst>
        </pc:picChg>
        <pc:picChg chg="del mod">
          <ac:chgData name="Michael Botha" userId="c49457f63cb880db" providerId="LiveId" clId="{5394D83E-65D7-43EA-8536-D9F3661E26DA}" dt="2024-07-01T06:10:38.710" v="177" actId="478"/>
          <ac:picMkLst>
            <pc:docMk/>
            <pc:sldMk cId="499276258" sldId="260"/>
            <ac:picMk id="50" creationId="{8C4F4BB7-81F9-EE23-08DC-55902500613A}"/>
          </ac:picMkLst>
        </pc:picChg>
        <pc:picChg chg="del mod">
          <ac:chgData name="Michael Botha" userId="c49457f63cb880db" providerId="LiveId" clId="{5394D83E-65D7-43EA-8536-D9F3661E26DA}" dt="2024-07-01T06:13:37.003" v="179" actId="478"/>
          <ac:picMkLst>
            <pc:docMk/>
            <pc:sldMk cId="499276258" sldId="260"/>
            <ac:picMk id="51" creationId="{1F54E2D7-F4D7-17D6-AE07-7A180C128CFE}"/>
          </ac:picMkLst>
        </pc:picChg>
        <pc:picChg chg="del mod">
          <ac:chgData name="Michael Botha" userId="c49457f63cb880db" providerId="LiveId" clId="{5394D83E-65D7-43EA-8536-D9F3661E26DA}" dt="2024-07-01T06:14:51.887" v="183" actId="478"/>
          <ac:picMkLst>
            <pc:docMk/>
            <pc:sldMk cId="499276258" sldId="260"/>
            <ac:picMk id="54" creationId="{A8B02DF1-0FA8-D2F3-B193-F72A8907A068}"/>
          </ac:picMkLst>
        </pc:picChg>
        <pc:picChg chg="del mod">
          <ac:chgData name="Michael Botha" userId="c49457f63cb880db" providerId="LiveId" clId="{5394D83E-65D7-43EA-8536-D9F3661E26DA}" dt="2024-07-01T09:15:08.303" v="226" actId="478"/>
          <ac:picMkLst>
            <pc:docMk/>
            <pc:sldMk cId="499276258" sldId="260"/>
            <ac:picMk id="55" creationId="{EA81594E-E8A1-E49E-4D03-96A73182D463}"/>
          </ac:picMkLst>
        </pc:picChg>
      </pc:sldChg>
      <pc:sldChg chg="new del">
        <pc:chgData name="Michael Botha" userId="c49457f63cb880db" providerId="LiveId" clId="{5394D83E-65D7-43EA-8536-D9F3661E26DA}" dt="2024-06-29T08:50:27.345" v="63" actId="47"/>
        <pc:sldMkLst>
          <pc:docMk/>
          <pc:sldMk cId="1263458664" sldId="260"/>
        </pc:sldMkLst>
      </pc:sldChg>
      <pc:sldChg chg="addSp delSp modSp new del mod setBg">
        <pc:chgData name="Michael Botha" userId="c49457f63cb880db" providerId="LiveId" clId="{5394D83E-65D7-43EA-8536-D9F3661E26DA}" dt="2024-07-01T05:42:17.215" v="150" actId="2696"/>
        <pc:sldMkLst>
          <pc:docMk/>
          <pc:sldMk cId="2348622068" sldId="261"/>
        </pc:sldMkLst>
        <pc:spChg chg="mod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2" creationId="{83ED0134-A490-2C03-7BEE-D660043F880D}"/>
          </ac:spMkLst>
        </pc:spChg>
        <pc:spChg chg="mod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3" creationId="{0B2EDDA0-8950-3A12-840C-C068A5E4B464}"/>
          </ac:spMkLst>
        </pc:spChg>
        <pc:spChg chg="add del">
          <ac:chgData name="Michael Botha" userId="c49457f63cb880db" providerId="LiveId" clId="{5394D83E-65D7-43EA-8536-D9F3661E26DA}" dt="2024-07-01T05:41:17.260" v="142" actId="26606"/>
          <ac:spMkLst>
            <pc:docMk/>
            <pc:sldMk cId="2348622068" sldId="261"/>
            <ac:spMk id="8" creationId="{97AB4D1A-6270-4D15-9F1C-349AF05AFAA7}"/>
          </ac:spMkLst>
        </pc:spChg>
        <pc:spChg chg="add del">
          <ac:chgData name="Michael Botha" userId="c49457f63cb880db" providerId="LiveId" clId="{5394D83E-65D7-43EA-8536-D9F3661E26DA}" dt="2024-07-01T05:41:14.943" v="140" actId="26606"/>
          <ac:spMkLst>
            <pc:docMk/>
            <pc:sldMk cId="2348622068" sldId="261"/>
            <ac:spMk id="9" creationId="{E2748806-3AF5-4078-830A-C1F26BF1B200}"/>
          </ac:spMkLst>
        </pc:spChg>
        <pc:spChg chg="add del">
          <ac:chgData name="Michael Botha" userId="c49457f63cb880db" providerId="LiveId" clId="{5394D83E-65D7-43EA-8536-D9F3661E26DA}" dt="2024-07-01T05:41:17.260" v="142" actId="26606"/>
          <ac:spMkLst>
            <pc:docMk/>
            <pc:sldMk cId="2348622068" sldId="261"/>
            <ac:spMk id="10" creationId="{32553057-9FF3-400D-90FC-4F89773432FA}"/>
          </ac:spMkLst>
        </pc:spChg>
        <pc:spChg chg="add del">
          <ac:chgData name="Michael Botha" userId="c49457f63cb880db" providerId="LiveId" clId="{5394D83E-65D7-43EA-8536-D9F3661E26DA}" dt="2024-07-01T05:41:14.943" v="140" actId="26606"/>
          <ac:spMkLst>
            <pc:docMk/>
            <pc:sldMk cId="2348622068" sldId="261"/>
            <ac:spMk id="11" creationId="{34FBEBF3-C941-4CB0-8AC2-3B50E1371BBF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15" creationId="{FC95B8E3-CBB0-4A5C-B65B-59C12D44BB27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17" creationId="{0EA710C0-F536-4B31-8D0F-28E2F0893A50}"/>
          </ac:spMkLst>
        </pc:spChg>
        <pc:spChg chg="add del">
          <ac:chgData name="Michael Botha" userId="c49457f63cb880db" providerId="LiveId" clId="{5394D83E-65D7-43EA-8536-D9F3661E26DA}" dt="2024-07-01T05:41:17.792" v="144" actId="26606"/>
          <ac:spMkLst>
            <pc:docMk/>
            <pc:sldMk cId="2348622068" sldId="261"/>
            <ac:spMk id="19" creationId="{83530D07-6CB8-4A4F-8F6A-9BA5DAFB31A9}"/>
          </ac:spMkLst>
        </pc:spChg>
        <pc:spChg chg="add del">
          <ac:chgData name="Michael Botha" userId="c49457f63cb880db" providerId="LiveId" clId="{5394D83E-65D7-43EA-8536-D9F3661E26DA}" dt="2024-07-01T05:41:17.260" v="142" actId="26606"/>
          <ac:spMkLst>
            <pc:docMk/>
            <pc:sldMk cId="2348622068" sldId="261"/>
            <ac:spMk id="22" creationId="{5D2FE535-33D9-4D08-9B67-47CF8CC7E774}"/>
          </ac:spMkLst>
        </pc:spChg>
        <pc:spChg chg="add del">
          <ac:chgData name="Michael Botha" userId="c49457f63cb880db" providerId="LiveId" clId="{5394D83E-65D7-43EA-8536-D9F3661E26DA}" dt="2024-07-01T05:41:23.134" v="146" actId="26606"/>
          <ac:spMkLst>
            <pc:docMk/>
            <pc:sldMk cId="2348622068" sldId="261"/>
            <ac:spMk id="23" creationId="{FF14810F-6B84-46AB-A6BB-D8355FFF1AE5}"/>
          </ac:spMkLst>
        </pc:spChg>
        <pc:spChg chg="add del">
          <ac:chgData name="Michael Botha" userId="c49457f63cb880db" providerId="LiveId" clId="{5394D83E-65D7-43EA-8536-D9F3661E26DA}" dt="2024-07-01T05:41:17.260" v="142" actId="26606"/>
          <ac:spMkLst>
            <pc:docMk/>
            <pc:sldMk cId="2348622068" sldId="261"/>
            <ac:spMk id="24" creationId="{1CB206CF-E798-414B-B6B6-2B6E96871694}"/>
          </ac:spMkLst>
        </pc:spChg>
        <pc:spChg chg="add del">
          <ac:chgData name="Michael Botha" userId="c49457f63cb880db" providerId="LiveId" clId="{5394D83E-65D7-43EA-8536-D9F3661E26DA}" dt="2024-07-01T05:41:23.134" v="146" actId="26606"/>
          <ac:spMkLst>
            <pc:docMk/>
            <pc:sldMk cId="2348622068" sldId="261"/>
            <ac:spMk id="27" creationId="{B7855226-F88D-41C7-B57A-436DF7A2AAEA}"/>
          </ac:spMkLst>
        </pc:spChg>
        <pc:spChg chg="add del">
          <ac:chgData name="Michael Botha" userId="c49457f63cb880db" providerId="LiveId" clId="{5394D83E-65D7-43EA-8536-D9F3661E26DA}" dt="2024-07-01T05:41:17.260" v="142" actId="26606"/>
          <ac:spMkLst>
            <pc:docMk/>
            <pc:sldMk cId="2348622068" sldId="261"/>
            <ac:spMk id="30" creationId="{11C1B1CF-F716-4EA9-BB3A-85AE114373A0}"/>
          </ac:spMkLst>
        </pc:spChg>
        <pc:spChg chg="add del">
          <ac:chgData name="Michael Botha" userId="c49457f63cb880db" providerId="LiveId" clId="{5394D83E-65D7-43EA-8536-D9F3661E26DA}" dt="2024-07-01T05:41:23.134" v="146" actId="26606"/>
          <ac:spMkLst>
            <pc:docMk/>
            <pc:sldMk cId="2348622068" sldId="261"/>
            <ac:spMk id="31" creationId="{570A8311-B884-44D4-8BDF-BAB9A073C383}"/>
          </ac:spMkLst>
        </pc:spChg>
        <pc:spChg chg="add del">
          <ac:chgData name="Michael Botha" userId="c49457f63cb880db" providerId="LiveId" clId="{5394D83E-65D7-43EA-8536-D9F3661E26DA}" dt="2024-07-01T05:41:17.260" v="142" actId="26606"/>
          <ac:spMkLst>
            <pc:docMk/>
            <pc:sldMk cId="2348622068" sldId="261"/>
            <ac:spMk id="34" creationId="{C5A4BEDA-180D-4F05-BED0-FCA62B717B4D}"/>
          </ac:spMkLst>
        </pc:spChg>
        <pc:spChg chg="add del">
          <ac:chgData name="Michael Botha" userId="c49457f63cb880db" providerId="LiveId" clId="{5394D83E-65D7-43EA-8536-D9F3661E26DA}" dt="2024-07-01T05:41:17.792" v="144" actId="26606"/>
          <ac:spMkLst>
            <pc:docMk/>
            <pc:sldMk cId="2348622068" sldId="261"/>
            <ac:spMk id="39" creationId="{ABDACBDB-9C38-4364-A45F-E430E57D760D}"/>
          </ac:spMkLst>
        </pc:spChg>
        <pc:spChg chg="add del">
          <ac:chgData name="Michael Botha" userId="c49457f63cb880db" providerId="LiveId" clId="{5394D83E-65D7-43EA-8536-D9F3661E26DA}" dt="2024-07-01T05:41:17.792" v="144" actId="26606"/>
          <ac:spMkLst>
            <pc:docMk/>
            <pc:sldMk cId="2348622068" sldId="261"/>
            <ac:spMk id="40" creationId="{E84FA0A4-DC00-4A44-912A-BAC6A6C131DC}"/>
          </ac:spMkLst>
        </pc:spChg>
        <pc:spChg chg="add del">
          <ac:chgData name="Michael Botha" userId="c49457f63cb880db" providerId="LiveId" clId="{5394D83E-65D7-43EA-8536-D9F3661E26DA}" dt="2024-07-01T05:41:17.792" v="144" actId="26606"/>
          <ac:spMkLst>
            <pc:docMk/>
            <pc:sldMk cId="2348622068" sldId="261"/>
            <ac:spMk id="43" creationId="{A0B0F77F-92C2-4EA4-88A3-070B345D00A4}"/>
          </ac:spMkLst>
        </pc:spChg>
        <pc:spChg chg="add del">
          <ac:chgData name="Michael Botha" userId="c49457f63cb880db" providerId="LiveId" clId="{5394D83E-65D7-43EA-8536-D9F3661E26DA}" dt="2024-07-01T05:41:17.792" v="144" actId="26606"/>
          <ac:spMkLst>
            <pc:docMk/>
            <pc:sldMk cId="2348622068" sldId="261"/>
            <ac:spMk id="44" creationId="{2F3205C3-F980-4EB3-9545-9CAA456A4DCE}"/>
          </ac:spMkLst>
        </pc:spChg>
        <pc:spChg chg="add del">
          <ac:chgData name="Michael Botha" userId="c49457f63cb880db" providerId="LiveId" clId="{5394D83E-65D7-43EA-8536-D9F3661E26DA}" dt="2024-07-01T05:41:17.792" v="144" actId="26606"/>
          <ac:spMkLst>
            <pc:docMk/>
            <pc:sldMk cId="2348622068" sldId="261"/>
            <ac:spMk id="47" creationId="{6268828B-23B3-4AF6-A838-6F0128B6FCD7}"/>
          </ac:spMkLst>
        </pc:spChg>
        <pc:spChg chg="add del">
          <ac:chgData name="Michael Botha" userId="c49457f63cb880db" providerId="LiveId" clId="{5394D83E-65D7-43EA-8536-D9F3661E26DA}" dt="2024-07-01T05:41:23.134" v="146" actId="26606"/>
          <ac:spMkLst>
            <pc:docMk/>
            <pc:sldMk cId="2348622068" sldId="261"/>
            <ac:spMk id="50" creationId="{BDBCE7CA-7F58-4D60-9FFC-E0025C0E8911}"/>
          </ac:spMkLst>
        </pc:spChg>
        <pc:spChg chg="add del">
          <ac:chgData name="Michael Botha" userId="c49457f63cb880db" providerId="LiveId" clId="{5394D83E-65D7-43EA-8536-D9F3661E26DA}" dt="2024-07-01T05:41:23.134" v="146" actId="26606"/>
          <ac:spMkLst>
            <pc:docMk/>
            <pc:sldMk cId="2348622068" sldId="261"/>
            <ac:spMk id="51" creationId="{F12545B2-91E1-4792-9973-194CC30F14D0}"/>
          </ac:spMkLst>
        </pc:spChg>
        <pc:spChg chg="add del">
          <ac:chgData name="Michael Botha" userId="c49457f63cb880db" providerId="LiveId" clId="{5394D83E-65D7-43EA-8536-D9F3661E26DA}" dt="2024-07-01T05:41:23.134" v="146" actId="26606"/>
          <ac:spMkLst>
            <pc:docMk/>
            <pc:sldMk cId="2348622068" sldId="261"/>
            <ac:spMk id="58" creationId="{70652506-6543-4F86-A9AE-BB68C7D51492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61" creationId="{55D20674-CF0C-4687-81B6-A613F871AF46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63" creationId="{C2BD3211-5B9B-40DA-8BD0-C3426AE78CEE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64" creationId="{AD8121B6-45E6-447F-87B8-58EDD064ED93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65" creationId="{11EB61F8-34CD-4251-9B31-59AB92843F5F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66" creationId="{033FA5DB-69DC-4137-9264-5F838B99043F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67" creationId="{5E98D956-6B7A-4A94-B508-F7A30E642105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68" creationId="{D6A3D2FC-6F98-4157-94A8-7D7FBD56EF86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69" creationId="{17AE16AB-F0AB-4AC3-BD8F-336B5D98CD58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70" creationId="{6C819BFF-25C5-425C-8CD1-789F7A30D26B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71" creationId="{20BE49C6-06E3-4324-91A8-F25B7DA1D564}"/>
          </ac:spMkLst>
        </pc:spChg>
        <pc:spChg chg="add del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72" creationId="{578ABC8A-B58F-4AAE-8F6F-A07EB9D6DDE6}"/>
          </ac:spMkLst>
        </pc:spChg>
        <pc:spChg chg="add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77" creationId="{1FD5705B-63E0-4364-B909-EC902FEAAC07}"/>
          </ac:spMkLst>
        </pc:spChg>
        <pc:spChg chg="add">
          <ac:chgData name="Michael Botha" userId="c49457f63cb880db" providerId="LiveId" clId="{5394D83E-65D7-43EA-8536-D9F3661E26DA}" dt="2024-07-01T05:41:57.507" v="148" actId="26606"/>
          <ac:spMkLst>
            <pc:docMk/>
            <pc:sldMk cId="2348622068" sldId="261"/>
            <ac:spMk id="79" creationId="{0B7E355D-DAEA-4421-B67A-FA13C0FBDCE8}"/>
          </ac:spMkLst>
        </pc:spChg>
        <pc:grpChg chg="add del">
          <ac:chgData name="Michael Botha" userId="c49457f63cb880db" providerId="LiveId" clId="{5394D83E-65D7-43EA-8536-D9F3661E26DA}" dt="2024-07-01T05:41:17.260" v="142" actId="26606"/>
          <ac:grpSpMkLst>
            <pc:docMk/>
            <pc:sldMk cId="2348622068" sldId="261"/>
            <ac:grpSpMk id="12" creationId="{FFAB95AE-AE0F-4D82-A957-C1FE11C53B1A}"/>
          </ac:grpSpMkLst>
        </pc:grpChg>
        <pc:grpChg chg="add del">
          <ac:chgData name="Michael Botha" userId="c49457f63cb880db" providerId="LiveId" clId="{5394D83E-65D7-43EA-8536-D9F3661E26DA}" dt="2024-07-01T05:41:14.943" v="140" actId="26606"/>
          <ac:grpSpMkLst>
            <pc:docMk/>
            <pc:sldMk cId="2348622068" sldId="261"/>
            <ac:grpSpMk id="13" creationId="{AFCA5498-D019-48A6-B194-72CE1ABB0B3A}"/>
          </ac:grpSpMkLst>
        </pc:grpChg>
        <pc:grpChg chg="add del">
          <ac:chgData name="Michael Botha" userId="c49457f63cb880db" providerId="LiveId" clId="{5394D83E-65D7-43EA-8536-D9F3661E26DA}" dt="2024-07-01T05:41:17.792" v="144" actId="26606"/>
          <ac:grpSpMkLst>
            <pc:docMk/>
            <pc:sldMk cId="2348622068" sldId="261"/>
            <ac:grpSpMk id="41" creationId="{2880F677-3490-475B-ABC2-E84BDEC56AE6}"/>
          </ac:grpSpMkLst>
        </pc:grpChg>
        <pc:grpChg chg="add del">
          <ac:chgData name="Michael Botha" userId="c49457f63cb880db" providerId="LiveId" clId="{5394D83E-65D7-43EA-8536-D9F3661E26DA}" dt="2024-07-01T05:41:23.134" v="146" actId="26606"/>
          <ac:grpSpMkLst>
            <pc:docMk/>
            <pc:sldMk cId="2348622068" sldId="261"/>
            <ac:grpSpMk id="52" creationId="{6759118D-F5E9-4EDA-B865-0E484758E5FF}"/>
          </ac:grpSpMkLst>
        </pc:grpChg>
        <pc:grpChg chg="add">
          <ac:chgData name="Michael Botha" userId="c49457f63cb880db" providerId="LiveId" clId="{5394D83E-65D7-43EA-8536-D9F3661E26DA}" dt="2024-07-01T05:41:57.507" v="148" actId="26606"/>
          <ac:grpSpMkLst>
            <pc:docMk/>
            <pc:sldMk cId="2348622068" sldId="261"/>
            <ac:grpSpMk id="81" creationId="{61D9147E-6246-4344-B99C-7E58532D8CB5}"/>
          </ac:grpSpMkLst>
        </pc:grpChg>
        <pc:picChg chg="add del">
          <ac:chgData name="Michael Botha" userId="c49457f63cb880db" providerId="LiveId" clId="{5394D83E-65D7-43EA-8536-D9F3661E26DA}" dt="2024-07-01T05:41:14.943" v="140" actId="26606"/>
          <ac:picMkLst>
            <pc:docMk/>
            <pc:sldMk cId="2348622068" sldId="261"/>
            <ac:picMk id="5" creationId="{154E4A5E-D5A9-E39E-48AE-FCFBDFCD947C}"/>
          </ac:picMkLst>
        </pc:picChg>
        <pc:picChg chg="add del">
          <ac:chgData name="Michael Botha" userId="c49457f63cb880db" providerId="LiveId" clId="{5394D83E-65D7-43EA-8536-D9F3661E26DA}" dt="2024-07-01T05:41:17.792" v="144" actId="26606"/>
          <ac:picMkLst>
            <pc:docMk/>
            <pc:sldMk cId="2348622068" sldId="261"/>
            <ac:picMk id="21" creationId="{94965F7A-44F2-4AEF-8A25-106E57C63796}"/>
          </ac:picMkLst>
        </pc:picChg>
        <pc:picChg chg="add del">
          <ac:chgData name="Michael Botha" userId="c49457f63cb880db" providerId="LiveId" clId="{5394D83E-65D7-43EA-8536-D9F3661E26DA}" dt="2024-07-01T05:41:23.134" v="146" actId="26606"/>
          <ac:picMkLst>
            <pc:docMk/>
            <pc:sldMk cId="2348622068" sldId="261"/>
            <ac:picMk id="25" creationId="{A81DE5F9-49F6-4F0A-8CB4-5DD058B8D514}"/>
          </ac:picMkLst>
        </pc:picChg>
        <pc:picChg chg="add del">
          <ac:chgData name="Michael Botha" userId="c49457f63cb880db" providerId="LiveId" clId="{5394D83E-65D7-43EA-8536-D9F3661E26DA}" dt="2024-07-01T05:41:17.260" v="142" actId="26606"/>
          <ac:picMkLst>
            <pc:docMk/>
            <pc:sldMk cId="2348622068" sldId="261"/>
            <ac:picMk id="26" creationId="{8A06537E-CB60-4703-A5FF-0C413BB0176E}"/>
          </ac:picMkLst>
        </pc:picChg>
        <pc:picChg chg="add del">
          <ac:chgData name="Michael Botha" userId="c49457f63cb880db" providerId="LiveId" clId="{5394D83E-65D7-43EA-8536-D9F3661E26DA}" dt="2024-07-01T05:41:17.260" v="142" actId="26606"/>
          <ac:picMkLst>
            <pc:docMk/>
            <pc:sldMk cId="2348622068" sldId="261"/>
            <ac:picMk id="28" creationId="{7F427EE0-0478-4A7D-94D8-E51EE9ACB467}"/>
          </ac:picMkLst>
        </pc:picChg>
        <pc:picChg chg="add del">
          <ac:chgData name="Michael Botha" userId="c49457f63cb880db" providerId="LiveId" clId="{5394D83E-65D7-43EA-8536-D9F3661E26DA}" dt="2024-07-01T05:41:23.134" v="146" actId="26606"/>
          <ac:picMkLst>
            <pc:docMk/>
            <pc:sldMk cId="2348622068" sldId="261"/>
            <ac:picMk id="29" creationId="{F826A2CF-370A-4AA4-808D-85D792C13C9B}"/>
          </ac:picMkLst>
        </pc:picChg>
        <pc:picChg chg="add del">
          <ac:chgData name="Michael Botha" userId="c49457f63cb880db" providerId="LiveId" clId="{5394D83E-65D7-43EA-8536-D9F3661E26DA}" dt="2024-07-01T05:41:17.260" v="142" actId="26606"/>
          <ac:picMkLst>
            <pc:docMk/>
            <pc:sldMk cId="2348622068" sldId="261"/>
            <ac:picMk id="32" creationId="{37083F91-C28A-466E-A0D2-C510356BBB06}"/>
          </ac:picMkLst>
        </pc:picChg>
        <pc:picChg chg="add del">
          <ac:chgData name="Michael Botha" userId="c49457f63cb880db" providerId="LiveId" clId="{5394D83E-65D7-43EA-8536-D9F3661E26DA}" dt="2024-07-01T05:41:23.134" v="146" actId="26606"/>
          <ac:picMkLst>
            <pc:docMk/>
            <pc:sldMk cId="2348622068" sldId="261"/>
            <ac:picMk id="33" creationId="{419CA755-49DE-4F4E-81CC-3823CE81418D}"/>
          </ac:picMkLst>
        </pc:picChg>
        <pc:picChg chg="add del">
          <ac:chgData name="Michael Botha" userId="c49457f63cb880db" providerId="LiveId" clId="{5394D83E-65D7-43EA-8536-D9F3661E26DA}" dt="2024-07-01T05:41:17.260" v="142" actId="26606"/>
          <ac:picMkLst>
            <pc:docMk/>
            <pc:sldMk cId="2348622068" sldId="261"/>
            <ac:picMk id="36" creationId="{2CC0D334-814F-4E8B-846F-D4001B39A756}"/>
          </ac:picMkLst>
        </pc:picChg>
        <pc:picChg chg="add del">
          <ac:chgData name="Michael Botha" userId="c49457f63cb880db" providerId="LiveId" clId="{5394D83E-65D7-43EA-8536-D9F3661E26DA}" dt="2024-07-01T05:41:17.792" v="144" actId="26606"/>
          <ac:picMkLst>
            <pc:docMk/>
            <pc:sldMk cId="2348622068" sldId="261"/>
            <ac:picMk id="45" creationId="{D916385E-2011-4632-B599-29C7D2834E14}"/>
          </ac:picMkLst>
        </pc:picChg>
        <pc:picChg chg="add del">
          <ac:chgData name="Michael Botha" userId="c49457f63cb880db" providerId="LiveId" clId="{5394D83E-65D7-43EA-8536-D9F3661E26DA}" dt="2024-07-01T05:41:17.792" v="144" actId="26606"/>
          <ac:picMkLst>
            <pc:docMk/>
            <pc:sldMk cId="2348622068" sldId="261"/>
            <ac:picMk id="46" creationId="{A6269A2E-1142-4640-87F2-FB272B760D89}"/>
          </ac:picMkLst>
        </pc:picChg>
        <pc:picChg chg="add del">
          <ac:chgData name="Michael Botha" userId="c49457f63cb880db" providerId="LiveId" clId="{5394D83E-65D7-43EA-8536-D9F3661E26DA}" dt="2024-07-01T05:41:17.792" v="144" actId="26606"/>
          <ac:picMkLst>
            <pc:docMk/>
            <pc:sldMk cId="2348622068" sldId="261"/>
            <ac:picMk id="48" creationId="{39A1D611-C6DC-43FA-ACA3-C4E70E1BD0B7}"/>
          </ac:picMkLst>
        </pc:picChg>
        <pc:picChg chg="add del">
          <ac:chgData name="Michael Botha" userId="c49457f63cb880db" providerId="LiveId" clId="{5394D83E-65D7-43EA-8536-D9F3661E26DA}" dt="2024-07-01T05:41:23.134" v="146" actId="26606"/>
          <ac:picMkLst>
            <pc:docMk/>
            <pc:sldMk cId="2348622068" sldId="261"/>
            <ac:picMk id="59" creationId="{D46ED738-7284-449C-B116-CC7F93604B14}"/>
          </ac:picMkLst>
        </pc:picChg>
        <pc:picChg chg="add mod ord">
          <ac:chgData name="Michael Botha" userId="c49457f63cb880db" providerId="LiveId" clId="{5394D83E-65D7-43EA-8536-D9F3661E26DA}" dt="2024-07-01T05:41:57.507" v="148" actId="26606"/>
          <ac:picMkLst>
            <pc:docMk/>
            <pc:sldMk cId="2348622068" sldId="261"/>
            <ac:picMk id="62" creationId="{984C2E46-C135-309C-7AE3-38C9144DBE60}"/>
          </ac:picMkLst>
        </pc:picChg>
      </pc:sldChg>
      <pc:sldChg chg="addSp delSp modSp new del mod setBg setClrOvrMap">
        <pc:chgData name="Michael Botha" userId="c49457f63cb880db" providerId="LiveId" clId="{5394D83E-65D7-43EA-8536-D9F3661E26DA}" dt="2024-07-01T11:14:35.653" v="480" actId="2696"/>
        <pc:sldMkLst>
          <pc:docMk/>
          <pc:sldMk cId="2999295755" sldId="262"/>
        </pc:sldMkLst>
        <pc:spChg chg="mod">
          <ac:chgData name="Michael Botha" userId="c49457f63cb880db" providerId="LiveId" clId="{5394D83E-65D7-43EA-8536-D9F3661E26DA}" dt="2024-07-01T11:01:31.761" v="258" actId="20577"/>
          <ac:spMkLst>
            <pc:docMk/>
            <pc:sldMk cId="2999295755" sldId="262"/>
            <ac:spMk id="2" creationId="{FD2B4BA4-4864-CF1D-6F0E-3C7920263E79}"/>
          </ac:spMkLst>
        </pc:spChg>
        <pc:spChg chg="mod">
          <ac:chgData name="Michael Botha" userId="c49457f63cb880db" providerId="LiveId" clId="{5394D83E-65D7-43EA-8536-D9F3661E26DA}" dt="2024-07-01T11:08:47.114" v="317" actId="14100"/>
          <ac:spMkLst>
            <pc:docMk/>
            <pc:sldMk cId="2999295755" sldId="262"/>
            <ac:spMk id="3" creationId="{BA7AE44F-3D69-E3DB-AFDD-1313FCD8346F}"/>
          </ac:spMkLst>
        </pc:spChg>
        <pc:spChg chg="add del mod">
          <ac:chgData name="Michael Botha" userId="c49457f63cb880db" providerId="LiveId" clId="{5394D83E-65D7-43EA-8536-D9F3661E26DA}" dt="2024-07-01T11:11:47.433" v="351" actId="478"/>
          <ac:spMkLst>
            <pc:docMk/>
            <pc:sldMk cId="2999295755" sldId="262"/>
            <ac:spMk id="4" creationId="{D38FE3AB-A123-32FA-34EA-5C1D52CDF8ED}"/>
          </ac:spMkLst>
        </pc:spChg>
        <pc:spChg chg="add del mod">
          <ac:chgData name="Michael Botha" userId="c49457f63cb880db" providerId="LiveId" clId="{5394D83E-65D7-43EA-8536-D9F3661E26DA}" dt="2024-07-01T11:12:08.681" v="365" actId="478"/>
          <ac:spMkLst>
            <pc:docMk/>
            <pc:sldMk cId="2999295755" sldId="262"/>
            <ac:spMk id="5" creationId="{4E4067AF-D43A-AF03-FA68-E9541A0C6F32}"/>
          </ac:spMkLst>
        </pc:spChg>
        <pc:spChg chg="add del">
          <ac:chgData name="Michael Botha" userId="c49457f63cb880db" providerId="LiveId" clId="{5394D83E-65D7-43EA-8536-D9F3661E26DA}" dt="2024-07-01T06:44:33.002" v="196" actId="26606"/>
          <ac:spMkLst>
            <pc:docMk/>
            <pc:sldMk cId="2999295755" sldId="262"/>
            <ac:spMk id="8" creationId="{74CD14DB-BB81-479F-A1FC-1C75640E9F84}"/>
          </ac:spMkLst>
        </pc:spChg>
        <pc:spChg chg="add del">
          <ac:chgData name="Michael Botha" userId="c49457f63cb880db" providerId="LiveId" clId="{5394D83E-65D7-43EA-8536-D9F3661E26DA}" dt="2024-07-01T06:44:33.002" v="196" actId="26606"/>
          <ac:spMkLst>
            <pc:docMk/>
            <pc:sldMk cId="2999295755" sldId="262"/>
            <ac:spMk id="10" creationId="{C943A91B-7CA7-4592-A975-73B1BF8C4C74}"/>
          </ac:spMkLst>
        </pc:spChg>
        <pc:spChg chg="add del">
          <ac:chgData name="Michael Botha" userId="c49457f63cb880db" providerId="LiveId" clId="{5394D83E-65D7-43EA-8536-D9F3661E26DA}" dt="2024-07-01T06:44:33.002" v="196" actId="26606"/>
          <ac:spMkLst>
            <pc:docMk/>
            <pc:sldMk cId="2999295755" sldId="262"/>
            <ac:spMk id="12" creationId="{EC471314-E46A-414B-8D91-74880E84F187}"/>
          </ac:spMkLst>
        </pc:spChg>
        <pc:spChg chg="add del">
          <ac:chgData name="Michael Botha" userId="c49457f63cb880db" providerId="LiveId" clId="{5394D83E-65D7-43EA-8536-D9F3661E26DA}" dt="2024-07-01T06:44:33.002" v="196" actId="26606"/>
          <ac:spMkLst>
            <pc:docMk/>
            <pc:sldMk cId="2999295755" sldId="262"/>
            <ac:spMk id="14" creationId="{6A681326-1C9D-44A3-A627-3871BDAE4127}"/>
          </ac:spMkLst>
        </pc:spChg>
        <pc:spChg chg="add del">
          <ac:chgData name="Michael Botha" userId="c49457f63cb880db" providerId="LiveId" clId="{5394D83E-65D7-43EA-8536-D9F3661E26DA}" dt="2024-07-01T06:44:28.143" v="193" actId="26606"/>
          <ac:spMkLst>
            <pc:docMk/>
            <pc:sldMk cId="2999295755" sldId="262"/>
            <ac:spMk id="19" creationId="{74CD14DB-BB81-479F-A1FC-1C75640E9F84}"/>
          </ac:spMkLst>
        </pc:spChg>
        <pc:spChg chg="add del">
          <ac:chgData name="Michael Botha" userId="c49457f63cb880db" providerId="LiveId" clId="{5394D83E-65D7-43EA-8536-D9F3661E26DA}" dt="2024-07-01T06:44:28.143" v="193" actId="26606"/>
          <ac:spMkLst>
            <pc:docMk/>
            <pc:sldMk cId="2999295755" sldId="262"/>
            <ac:spMk id="21" creationId="{C943A91B-7CA7-4592-A975-73B1BF8C4C74}"/>
          </ac:spMkLst>
        </pc:spChg>
        <pc:spChg chg="add del">
          <ac:chgData name="Michael Botha" userId="c49457f63cb880db" providerId="LiveId" clId="{5394D83E-65D7-43EA-8536-D9F3661E26DA}" dt="2024-07-01T06:44:28.143" v="193" actId="26606"/>
          <ac:spMkLst>
            <pc:docMk/>
            <pc:sldMk cId="2999295755" sldId="262"/>
            <ac:spMk id="23" creationId="{EC471314-E46A-414B-8D91-74880E84F187}"/>
          </ac:spMkLst>
        </pc:spChg>
        <pc:spChg chg="add del">
          <ac:chgData name="Michael Botha" userId="c49457f63cb880db" providerId="LiveId" clId="{5394D83E-65D7-43EA-8536-D9F3661E26DA}" dt="2024-07-01T06:44:28.143" v="193" actId="26606"/>
          <ac:spMkLst>
            <pc:docMk/>
            <pc:sldMk cId="2999295755" sldId="262"/>
            <ac:spMk id="25" creationId="{6A681326-1C9D-44A3-A627-3871BDAE4127}"/>
          </ac:spMkLst>
        </pc:spChg>
        <pc:spChg chg="add del">
          <ac:chgData name="Michael Botha" userId="c49457f63cb880db" providerId="LiveId" clId="{5394D83E-65D7-43EA-8536-D9F3661E26DA}" dt="2024-07-01T06:44:33.002" v="195" actId="26606"/>
          <ac:spMkLst>
            <pc:docMk/>
            <pc:sldMk cId="2999295755" sldId="262"/>
            <ac:spMk id="27" creationId="{052BEFF1-896C-45B1-B02C-96A6A1BC389A}"/>
          </ac:spMkLst>
        </pc:spChg>
        <pc:spChg chg="add del">
          <ac:chgData name="Michael Botha" userId="c49457f63cb880db" providerId="LiveId" clId="{5394D83E-65D7-43EA-8536-D9F3661E26DA}" dt="2024-07-01T06:44:33.002" v="195" actId="26606"/>
          <ac:spMkLst>
            <pc:docMk/>
            <pc:sldMk cId="2999295755" sldId="262"/>
            <ac:spMk id="28" creationId="{BB237A14-61B1-4C00-A670-5D8D68A8668E}"/>
          </ac:spMkLst>
        </pc:spChg>
        <pc:spChg chg="add del">
          <ac:chgData name="Michael Botha" userId="c49457f63cb880db" providerId="LiveId" clId="{5394D83E-65D7-43EA-8536-D9F3661E26DA}" dt="2024-07-01T06:44:33.002" v="195" actId="26606"/>
          <ac:spMkLst>
            <pc:docMk/>
            <pc:sldMk cId="2999295755" sldId="262"/>
            <ac:spMk id="29" creationId="{8598F259-6F54-47A3-8D13-1603D786A328}"/>
          </ac:spMkLst>
        </pc:spChg>
        <pc:spChg chg="add del">
          <ac:chgData name="Michael Botha" userId="c49457f63cb880db" providerId="LiveId" clId="{5394D83E-65D7-43EA-8536-D9F3661E26DA}" dt="2024-07-01T06:44:33.002" v="195" actId="26606"/>
          <ac:spMkLst>
            <pc:docMk/>
            <pc:sldMk cId="2999295755" sldId="262"/>
            <ac:spMk id="30" creationId="{0BA768A8-4FED-4ED8-9E46-6BE72188ECD2}"/>
          </ac:spMkLst>
        </pc:spChg>
        <pc:spChg chg="add del">
          <ac:chgData name="Michael Botha" userId="c49457f63cb880db" providerId="LiveId" clId="{5394D83E-65D7-43EA-8536-D9F3661E26DA}" dt="2024-07-01T06:44:39.612" v="197" actId="26606"/>
          <ac:spMkLst>
            <pc:docMk/>
            <pc:sldMk cId="2999295755" sldId="262"/>
            <ac:spMk id="32" creationId="{74CD14DB-BB81-479F-A1FC-1C75640E9F84}"/>
          </ac:spMkLst>
        </pc:spChg>
        <pc:spChg chg="add del">
          <ac:chgData name="Michael Botha" userId="c49457f63cb880db" providerId="LiveId" clId="{5394D83E-65D7-43EA-8536-D9F3661E26DA}" dt="2024-07-01T06:44:39.612" v="197" actId="26606"/>
          <ac:spMkLst>
            <pc:docMk/>
            <pc:sldMk cId="2999295755" sldId="262"/>
            <ac:spMk id="33" creationId="{C943A91B-7CA7-4592-A975-73B1BF8C4C74}"/>
          </ac:spMkLst>
        </pc:spChg>
        <pc:spChg chg="add del">
          <ac:chgData name="Michael Botha" userId="c49457f63cb880db" providerId="LiveId" clId="{5394D83E-65D7-43EA-8536-D9F3661E26DA}" dt="2024-07-01T06:44:39.612" v="197" actId="26606"/>
          <ac:spMkLst>
            <pc:docMk/>
            <pc:sldMk cId="2999295755" sldId="262"/>
            <ac:spMk id="34" creationId="{EC471314-E46A-414B-8D91-74880E84F187}"/>
          </ac:spMkLst>
        </pc:spChg>
        <pc:spChg chg="add del">
          <ac:chgData name="Michael Botha" userId="c49457f63cb880db" providerId="LiveId" clId="{5394D83E-65D7-43EA-8536-D9F3661E26DA}" dt="2024-07-01T06:44:39.612" v="197" actId="26606"/>
          <ac:spMkLst>
            <pc:docMk/>
            <pc:sldMk cId="2999295755" sldId="262"/>
            <ac:spMk id="35" creationId="{6A681326-1C9D-44A3-A627-3871BDAE4127}"/>
          </ac:spMkLst>
        </pc:spChg>
        <pc:spChg chg="add del">
          <ac:chgData name="Michael Botha" userId="c49457f63cb880db" providerId="LiveId" clId="{5394D83E-65D7-43EA-8536-D9F3661E26DA}" dt="2024-07-01T06:44:49.312" v="198" actId="26606"/>
          <ac:spMkLst>
            <pc:docMk/>
            <pc:sldMk cId="2999295755" sldId="262"/>
            <ac:spMk id="40" creationId="{74CD14DB-BB81-479F-A1FC-1C75640E9F84}"/>
          </ac:spMkLst>
        </pc:spChg>
        <pc:spChg chg="add del">
          <ac:chgData name="Michael Botha" userId="c49457f63cb880db" providerId="LiveId" clId="{5394D83E-65D7-43EA-8536-D9F3661E26DA}" dt="2024-07-01T06:44:49.312" v="198" actId="26606"/>
          <ac:spMkLst>
            <pc:docMk/>
            <pc:sldMk cId="2999295755" sldId="262"/>
            <ac:spMk id="42" creationId="{C943A91B-7CA7-4592-A975-73B1BF8C4C74}"/>
          </ac:spMkLst>
        </pc:spChg>
        <pc:spChg chg="add del">
          <ac:chgData name="Michael Botha" userId="c49457f63cb880db" providerId="LiveId" clId="{5394D83E-65D7-43EA-8536-D9F3661E26DA}" dt="2024-07-01T06:44:49.312" v="198" actId="26606"/>
          <ac:spMkLst>
            <pc:docMk/>
            <pc:sldMk cId="2999295755" sldId="262"/>
            <ac:spMk id="44" creationId="{EC471314-E46A-414B-8D91-74880E84F187}"/>
          </ac:spMkLst>
        </pc:spChg>
        <pc:spChg chg="add del">
          <ac:chgData name="Michael Botha" userId="c49457f63cb880db" providerId="LiveId" clId="{5394D83E-65D7-43EA-8536-D9F3661E26DA}" dt="2024-07-01T06:44:49.312" v="198" actId="26606"/>
          <ac:spMkLst>
            <pc:docMk/>
            <pc:sldMk cId="2999295755" sldId="262"/>
            <ac:spMk id="46" creationId="{6A681326-1C9D-44A3-A627-3871BDAE4127}"/>
          </ac:spMkLst>
        </pc:spChg>
        <pc:spChg chg="add">
          <ac:chgData name="Michael Botha" userId="c49457f63cb880db" providerId="LiveId" clId="{5394D83E-65D7-43EA-8536-D9F3661E26DA}" dt="2024-07-01T06:44:49.312" v="198" actId="26606"/>
          <ac:spMkLst>
            <pc:docMk/>
            <pc:sldMk cId="2999295755" sldId="262"/>
            <ac:spMk id="51" creationId="{74CD14DB-BB81-479F-A1FC-1C75640E9F84}"/>
          </ac:spMkLst>
        </pc:spChg>
        <pc:spChg chg="add">
          <ac:chgData name="Michael Botha" userId="c49457f63cb880db" providerId="LiveId" clId="{5394D83E-65D7-43EA-8536-D9F3661E26DA}" dt="2024-07-01T06:44:49.312" v="198" actId="26606"/>
          <ac:spMkLst>
            <pc:docMk/>
            <pc:sldMk cId="2999295755" sldId="262"/>
            <ac:spMk id="53" creationId="{C943A91B-7CA7-4592-A975-73B1BF8C4C74}"/>
          </ac:spMkLst>
        </pc:spChg>
        <pc:spChg chg="add">
          <ac:chgData name="Michael Botha" userId="c49457f63cb880db" providerId="LiveId" clId="{5394D83E-65D7-43EA-8536-D9F3661E26DA}" dt="2024-07-01T06:44:49.312" v="198" actId="26606"/>
          <ac:spMkLst>
            <pc:docMk/>
            <pc:sldMk cId="2999295755" sldId="262"/>
            <ac:spMk id="55" creationId="{EC471314-E46A-414B-8D91-74880E84F187}"/>
          </ac:spMkLst>
        </pc:spChg>
        <pc:spChg chg="add">
          <ac:chgData name="Michael Botha" userId="c49457f63cb880db" providerId="LiveId" clId="{5394D83E-65D7-43EA-8536-D9F3661E26DA}" dt="2024-07-01T06:44:49.312" v="198" actId="26606"/>
          <ac:spMkLst>
            <pc:docMk/>
            <pc:sldMk cId="2999295755" sldId="262"/>
            <ac:spMk id="57" creationId="{6A681326-1C9D-44A3-A627-3871BDAE4127}"/>
          </ac:spMkLst>
        </pc:spChg>
        <pc:cxnChg chg="add mod">
          <ac:chgData name="Michael Botha" userId="c49457f63cb880db" providerId="LiveId" clId="{5394D83E-65D7-43EA-8536-D9F3661E26DA}" dt="2024-07-01T11:08:04.652" v="314" actId="13822"/>
          <ac:cxnSpMkLst>
            <pc:docMk/>
            <pc:sldMk cId="2999295755" sldId="262"/>
            <ac:cxnSpMk id="6" creationId="{5FD97D55-14A3-2278-5D20-A823A3C2DFD1}"/>
          </ac:cxnSpMkLst>
        </pc:cxnChg>
      </pc:sldChg>
      <pc:sldChg chg="new del">
        <pc:chgData name="Michael Botha" userId="c49457f63cb880db" providerId="LiveId" clId="{5394D83E-65D7-43EA-8536-D9F3661E26DA}" dt="2024-07-01T11:12:47.626" v="387" actId="47"/>
        <pc:sldMkLst>
          <pc:docMk/>
          <pc:sldMk cId="330168835" sldId="263"/>
        </pc:sldMkLst>
      </pc:sldChg>
      <pc:sldChg chg="addSp delSp modSp new mod modTransition delAnim modAnim">
        <pc:chgData name="Michael Botha" userId="c49457f63cb880db" providerId="LiveId" clId="{5394D83E-65D7-43EA-8536-D9F3661E26DA}" dt="2024-07-06T00:28:37.389" v="4899" actId="20577"/>
        <pc:sldMkLst>
          <pc:docMk/>
          <pc:sldMk cId="842417010" sldId="264"/>
        </pc:sldMkLst>
        <pc:spChg chg="mod">
          <ac:chgData name="Michael Botha" userId="c49457f63cb880db" providerId="LiveId" clId="{5394D83E-65D7-43EA-8536-D9F3661E26DA}" dt="2024-07-01T11:16:11.386" v="482"/>
          <ac:spMkLst>
            <pc:docMk/>
            <pc:sldMk cId="842417010" sldId="264"/>
            <ac:spMk id="2" creationId="{8E09BA31-B366-ABFC-F268-0C483705BD89}"/>
          </ac:spMkLst>
        </pc:spChg>
        <pc:spChg chg="mod">
          <ac:chgData name="Michael Botha" userId="c49457f63cb880db" providerId="LiveId" clId="{5394D83E-65D7-43EA-8536-D9F3661E26DA}" dt="2024-07-03T09:03:37.479" v="2773" actId="14838"/>
          <ac:spMkLst>
            <pc:docMk/>
            <pc:sldMk cId="842417010" sldId="264"/>
            <ac:spMk id="3" creationId="{B1AD9AD0-DD3A-4ACC-3551-1CC66E27B68F}"/>
          </ac:spMkLst>
        </pc:spChg>
        <pc:spChg chg="mod">
          <ac:chgData name="Michael Botha" userId="c49457f63cb880db" providerId="LiveId" clId="{5394D83E-65D7-43EA-8536-D9F3661E26DA}" dt="2024-07-06T00:28:37.389" v="4899" actId="20577"/>
          <ac:spMkLst>
            <pc:docMk/>
            <pc:sldMk cId="842417010" sldId="264"/>
            <ac:spMk id="4" creationId="{05F93C66-DE8E-51E4-D162-C089F74790EA}"/>
          </ac:spMkLst>
        </pc:spChg>
        <pc:spChg chg="mod">
          <ac:chgData name="Michael Botha" userId="c49457f63cb880db" providerId="LiveId" clId="{5394D83E-65D7-43EA-8536-D9F3661E26DA}" dt="2024-07-03T09:10:49.942" v="2803" actId="14861"/>
          <ac:spMkLst>
            <pc:docMk/>
            <pc:sldMk cId="842417010" sldId="264"/>
            <ac:spMk id="5" creationId="{3E5B3ABC-6C4B-2DBD-3E98-57E11D61B98A}"/>
          </ac:spMkLst>
        </pc:spChg>
        <pc:spChg chg="mod">
          <ac:chgData name="Michael Botha" userId="c49457f63cb880db" providerId="LiveId" clId="{5394D83E-65D7-43EA-8536-D9F3661E26DA}" dt="2024-07-05T23:42:23.982" v="4841"/>
          <ac:spMkLst>
            <pc:docMk/>
            <pc:sldMk cId="842417010" sldId="264"/>
            <ac:spMk id="6" creationId="{70567BDA-C5A7-F47D-353D-2E5520D6EA53}"/>
          </ac:spMkLst>
        </pc:spChg>
        <pc:picChg chg="add del mod">
          <ac:chgData name="Michael Botha" userId="c49457f63cb880db" providerId="LiveId" clId="{5394D83E-65D7-43EA-8536-D9F3661E26DA}" dt="2024-07-05T23:49:42.152" v="4855" actId="478"/>
          <ac:picMkLst>
            <pc:docMk/>
            <pc:sldMk cId="842417010" sldId="264"/>
            <ac:picMk id="13" creationId="{C0F59F8A-8868-7E73-EFCD-26C0CA1EE623}"/>
          </ac:picMkLst>
        </pc:picChg>
        <pc:picChg chg="add del mod">
          <ac:chgData name="Michael Botha" userId="c49457f63cb880db" providerId="LiveId" clId="{5394D83E-65D7-43EA-8536-D9F3661E26DA}" dt="2024-07-05T23:58:44.425" v="4858"/>
          <ac:picMkLst>
            <pc:docMk/>
            <pc:sldMk cId="842417010" sldId="264"/>
            <ac:picMk id="21" creationId="{42AD980B-8AD6-B600-F9D8-4CFE535A53F2}"/>
          </ac:picMkLst>
        </pc:picChg>
        <pc:picChg chg="add del mod">
          <ac:chgData name="Michael Botha" userId="c49457f63cb880db" providerId="LiveId" clId="{5394D83E-65D7-43EA-8536-D9F3661E26DA}" dt="2024-07-05T23:58:52.205" v="4860"/>
          <ac:picMkLst>
            <pc:docMk/>
            <pc:sldMk cId="842417010" sldId="264"/>
            <ac:picMk id="22" creationId="{A6E6BED2-4B48-BA91-F1C3-0AD9D4997D86}"/>
          </ac:picMkLst>
        </pc:picChg>
        <pc:picChg chg="add del mod ord">
          <ac:chgData name="Michael Botha" userId="c49457f63cb880db" providerId="LiveId" clId="{5394D83E-65D7-43EA-8536-D9F3661E26DA}" dt="2024-07-05T23:59:15.470" v="4861"/>
          <ac:picMkLst>
            <pc:docMk/>
            <pc:sldMk cId="842417010" sldId="264"/>
            <ac:picMk id="25" creationId="{00DB2C8A-A6EB-8A5F-73A7-5B2D100458CA}"/>
          </ac:picMkLst>
        </pc:picChg>
        <pc:picChg chg="add del mod">
          <ac:chgData name="Michael Botha" userId="c49457f63cb880db" providerId="LiveId" clId="{5394D83E-65D7-43EA-8536-D9F3661E26DA}" dt="2024-07-06T00:00:05.321" v="4863"/>
          <ac:picMkLst>
            <pc:docMk/>
            <pc:sldMk cId="842417010" sldId="264"/>
            <ac:picMk id="26" creationId="{954F5695-D198-12DB-ECEA-BE759791ABE0}"/>
          </ac:picMkLst>
        </pc:picChg>
        <pc:picChg chg="add del mod ord">
          <ac:chgData name="Michael Botha" userId="c49457f63cb880db" providerId="LiveId" clId="{5394D83E-65D7-43EA-8536-D9F3661E26DA}" dt="2024-07-06T00:00:20.913" v="4864"/>
          <ac:picMkLst>
            <pc:docMk/>
            <pc:sldMk cId="842417010" sldId="264"/>
            <ac:picMk id="29" creationId="{9C0946D7-81C8-59F5-352E-7E2663EFE6C7}"/>
          </ac:picMkLst>
        </pc:picChg>
        <pc:picChg chg="add del mod">
          <ac:chgData name="Michael Botha" userId="c49457f63cb880db" providerId="LiveId" clId="{5394D83E-65D7-43EA-8536-D9F3661E26DA}" dt="2024-07-06T00:00:40.003" v="4866"/>
          <ac:picMkLst>
            <pc:docMk/>
            <pc:sldMk cId="842417010" sldId="264"/>
            <ac:picMk id="30" creationId="{6ABC3272-2DBF-AFAF-63BC-6F1F1F853D3E}"/>
          </ac:picMkLst>
        </pc:picChg>
        <pc:picChg chg="add del mod ord">
          <ac:chgData name="Michael Botha" userId="c49457f63cb880db" providerId="LiveId" clId="{5394D83E-65D7-43EA-8536-D9F3661E26DA}" dt="2024-07-06T00:02:11.953" v="4867"/>
          <ac:picMkLst>
            <pc:docMk/>
            <pc:sldMk cId="842417010" sldId="264"/>
            <ac:picMk id="33" creationId="{35AA2086-301E-0938-CE01-4E00805496E0}"/>
          </ac:picMkLst>
        </pc:picChg>
        <pc:picChg chg="add del mod">
          <ac:chgData name="Michael Botha" userId="c49457f63cb880db" providerId="LiveId" clId="{5394D83E-65D7-43EA-8536-D9F3661E26DA}" dt="2024-07-06T00:02:31.449" v="4869"/>
          <ac:picMkLst>
            <pc:docMk/>
            <pc:sldMk cId="842417010" sldId="264"/>
            <ac:picMk id="34" creationId="{9AFA3856-0E65-724C-72FD-45621C547D9C}"/>
          </ac:picMkLst>
        </pc:picChg>
        <pc:picChg chg="add del mod ord">
          <ac:chgData name="Michael Botha" userId="c49457f63cb880db" providerId="LiveId" clId="{5394D83E-65D7-43EA-8536-D9F3661E26DA}" dt="2024-07-06T00:02:38.305" v="4870"/>
          <ac:picMkLst>
            <pc:docMk/>
            <pc:sldMk cId="842417010" sldId="264"/>
            <ac:picMk id="37" creationId="{79604099-375F-78AD-322A-619E15BA00EB}"/>
          </ac:picMkLst>
        </pc:picChg>
        <pc:picChg chg="add del mod">
          <ac:chgData name="Michael Botha" userId="c49457f63cb880db" providerId="LiveId" clId="{5394D83E-65D7-43EA-8536-D9F3661E26DA}" dt="2024-07-06T00:03:29.018" v="4872"/>
          <ac:picMkLst>
            <pc:docMk/>
            <pc:sldMk cId="842417010" sldId="264"/>
            <ac:picMk id="38" creationId="{DCE971FD-D727-28C2-D804-370B20D70EB7}"/>
          </ac:picMkLst>
        </pc:picChg>
        <pc:picChg chg="add del mod ord">
          <ac:chgData name="Michael Botha" userId="c49457f63cb880db" providerId="LiveId" clId="{5394D83E-65D7-43EA-8536-D9F3661E26DA}" dt="2024-07-06T00:04:02.731" v="4873"/>
          <ac:picMkLst>
            <pc:docMk/>
            <pc:sldMk cId="842417010" sldId="264"/>
            <ac:picMk id="42" creationId="{C966E37C-0DE7-FB10-8B82-6753D5A39D25}"/>
          </ac:picMkLst>
        </pc:picChg>
        <pc:picChg chg="add del mod">
          <ac:chgData name="Michael Botha" userId="c49457f63cb880db" providerId="LiveId" clId="{5394D83E-65D7-43EA-8536-D9F3661E26DA}" dt="2024-07-06T00:07:42.660" v="4875"/>
          <ac:picMkLst>
            <pc:docMk/>
            <pc:sldMk cId="842417010" sldId="264"/>
            <ac:picMk id="43" creationId="{CAE095D4-F167-FFC9-88C9-8F984968E743}"/>
          </ac:picMkLst>
        </pc:picChg>
        <pc:picChg chg="add del mod ord">
          <ac:chgData name="Michael Botha" userId="c49457f63cb880db" providerId="LiveId" clId="{5394D83E-65D7-43EA-8536-D9F3661E26DA}" dt="2024-07-06T00:07:48.856" v="4876"/>
          <ac:picMkLst>
            <pc:docMk/>
            <pc:sldMk cId="842417010" sldId="264"/>
            <ac:picMk id="46" creationId="{AE99EB5F-9076-F8BE-4A0F-17F71A4D64D9}"/>
          </ac:picMkLst>
        </pc:picChg>
        <pc:picChg chg="add del mod">
          <ac:chgData name="Michael Botha" userId="c49457f63cb880db" providerId="LiveId" clId="{5394D83E-65D7-43EA-8536-D9F3661E26DA}" dt="2024-07-06T00:08:23.817" v="4878"/>
          <ac:picMkLst>
            <pc:docMk/>
            <pc:sldMk cId="842417010" sldId="264"/>
            <ac:picMk id="47" creationId="{3CBF014B-AB74-1D84-17F6-9F67705A3C0E}"/>
          </ac:picMkLst>
        </pc:picChg>
        <pc:picChg chg="add del mod ord">
          <ac:chgData name="Michael Botha" userId="c49457f63cb880db" providerId="LiveId" clId="{5394D83E-65D7-43EA-8536-D9F3661E26DA}" dt="2024-07-06T00:10:51.229" v="4879"/>
          <ac:picMkLst>
            <pc:docMk/>
            <pc:sldMk cId="842417010" sldId="264"/>
            <ac:picMk id="50" creationId="{AC486F73-BED6-2A6C-05B5-240BC05CCAF1}"/>
          </ac:picMkLst>
        </pc:picChg>
        <pc:picChg chg="add del mod">
          <ac:chgData name="Michael Botha" userId="c49457f63cb880db" providerId="LiveId" clId="{5394D83E-65D7-43EA-8536-D9F3661E26DA}" dt="2024-07-06T00:15:34.857" v="4881"/>
          <ac:picMkLst>
            <pc:docMk/>
            <pc:sldMk cId="842417010" sldId="264"/>
            <ac:picMk id="51" creationId="{2A84B8BF-94D8-D20C-D47A-BB1F1D18928C}"/>
          </ac:picMkLst>
        </pc:picChg>
        <pc:picChg chg="add del mod ord">
          <ac:chgData name="Michael Botha" userId="c49457f63cb880db" providerId="LiveId" clId="{5394D83E-65D7-43EA-8536-D9F3661E26DA}" dt="2024-07-06T00:15:39.970" v="4882"/>
          <ac:picMkLst>
            <pc:docMk/>
            <pc:sldMk cId="842417010" sldId="264"/>
            <ac:picMk id="55" creationId="{F9498140-D685-4002-E7CA-935D8B8B05FE}"/>
          </ac:picMkLst>
        </pc:picChg>
        <pc:picChg chg="add del mod">
          <ac:chgData name="Michael Botha" userId="c49457f63cb880db" providerId="LiveId" clId="{5394D83E-65D7-43EA-8536-D9F3661E26DA}" dt="2024-07-06T00:15:55.404" v="4884"/>
          <ac:picMkLst>
            <pc:docMk/>
            <pc:sldMk cId="842417010" sldId="264"/>
            <ac:picMk id="56" creationId="{54F0CB2D-7F37-6C68-DFD4-8BB716E09419}"/>
          </ac:picMkLst>
        </pc:picChg>
        <pc:picChg chg="add del mod ord">
          <ac:chgData name="Michael Botha" userId="c49457f63cb880db" providerId="LiveId" clId="{5394D83E-65D7-43EA-8536-D9F3661E26DA}" dt="2024-07-06T00:16:28.560" v="4885"/>
          <ac:picMkLst>
            <pc:docMk/>
            <pc:sldMk cId="842417010" sldId="264"/>
            <ac:picMk id="59" creationId="{619E1643-79EF-BEC8-9445-3556E3E3D6ED}"/>
          </ac:picMkLst>
        </pc:picChg>
        <pc:picChg chg="add del mod">
          <ac:chgData name="Michael Botha" userId="c49457f63cb880db" providerId="LiveId" clId="{5394D83E-65D7-43EA-8536-D9F3661E26DA}" dt="2024-07-06T00:16:32.419" v="4887"/>
          <ac:picMkLst>
            <pc:docMk/>
            <pc:sldMk cId="842417010" sldId="264"/>
            <ac:picMk id="60" creationId="{FC6EB09F-E368-A9ED-5FCC-576B3EFC015D}"/>
          </ac:picMkLst>
        </pc:picChg>
        <pc:picChg chg="add del mod ord">
          <ac:chgData name="Michael Botha" userId="c49457f63cb880db" providerId="LiveId" clId="{5394D83E-65D7-43EA-8536-D9F3661E26DA}" dt="2024-07-06T00:16:38.802" v="4888"/>
          <ac:picMkLst>
            <pc:docMk/>
            <pc:sldMk cId="842417010" sldId="264"/>
            <ac:picMk id="63" creationId="{4B55CA7C-7C8C-39E6-D93D-CA8D34F2428A}"/>
          </ac:picMkLst>
        </pc:picChg>
        <pc:picChg chg="add del mod">
          <ac:chgData name="Michael Botha" userId="c49457f63cb880db" providerId="LiveId" clId="{5394D83E-65D7-43EA-8536-D9F3661E26DA}" dt="2024-07-06T00:16:52.987" v="4890"/>
          <ac:picMkLst>
            <pc:docMk/>
            <pc:sldMk cId="842417010" sldId="264"/>
            <ac:picMk id="64" creationId="{6544A047-8B06-7767-5D0E-0FFB501C5DB8}"/>
          </ac:picMkLst>
        </pc:picChg>
        <pc:picChg chg="add del mod ord">
          <ac:chgData name="Michael Botha" userId="c49457f63cb880db" providerId="LiveId" clId="{5394D83E-65D7-43EA-8536-D9F3661E26DA}" dt="2024-07-06T00:17:10.977" v="4891"/>
          <ac:picMkLst>
            <pc:docMk/>
            <pc:sldMk cId="842417010" sldId="264"/>
            <ac:picMk id="67" creationId="{C229DC26-BE7C-8A6F-215E-8C83A7BEBA1F}"/>
          </ac:picMkLst>
        </pc:picChg>
        <pc:picChg chg="add del mod">
          <ac:chgData name="Michael Botha" userId="c49457f63cb880db" providerId="LiveId" clId="{5394D83E-65D7-43EA-8536-D9F3661E26DA}" dt="2024-07-06T00:17:34.709" v="4893"/>
          <ac:picMkLst>
            <pc:docMk/>
            <pc:sldMk cId="842417010" sldId="264"/>
            <ac:picMk id="68" creationId="{2B57BE5A-6F37-060C-B251-EF6BD073FC2A}"/>
          </ac:picMkLst>
        </pc:picChg>
        <pc:picChg chg="add del mod ord">
          <ac:chgData name="Michael Botha" userId="c49457f63cb880db" providerId="LiveId" clId="{5394D83E-65D7-43EA-8536-D9F3661E26DA}" dt="2024-07-06T00:20:00.813" v="4894"/>
          <ac:picMkLst>
            <pc:docMk/>
            <pc:sldMk cId="842417010" sldId="264"/>
            <ac:picMk id="72" creationId="{8884839E-83BE-4776-188D-4B44AD515762}"/>
          </ac:picMkLst>
        </pc:picChg>
        <pc:picChg chg="add mod">
          <ac:chgData name="Michael Botha" userId="c49457f63cb880db" providerId="LiveId" clId="{5394D83E-65D7-43EA-8536-D9F3661E26DA}" dt="2024-07-06T00:23:26.069" v="4895" actId="1076"/>
          <ac:picMkLst>
            <pc:docMk/>
            <pc:sldMk cId="842417010" sldId="264"/>
            <ac:picMk id="73" creationId="{40FB3878-24B9-F806-4ED5-1966187F2284}"/>
          </ac:picMkLst>
        </pc:picChg>
      </pc:sldChg>
      <pc:sldChg chg="delSp modSp new mod delAnim modAnim">
        <pc:chgData name="Michael Botha" userId="c49457f63cb880db" providerId="LiveId" clId="{5394D83E-65D7-43EA-8536-D9F3661E26DA}" dt="2024-07-05T23:43:59.684" v="4853" actId="20577"/>
        <pc:sldMkLst>
          <pc:docMk/>
          <pc:sldMk cId="3108637568" sldId="265"/>
        </pc:sldMkLst>
        <pc:spChg chg="mod">
          <ac:chgData name="Michael Botha" userId="c49457f63cb880db" providerId="LiveId" clId="{5394D83E-65D7-43EA-8536-D9F3661E26DA}" dt="2024-07-03T09:14:37.715" v="2824" actId="14838"/>
          <ac:spMkLst>
            <pc:docMk/>
            <pc:sldMk cId="3108637568" sldId="265"/>
            <ac:spMk id="2" creationId="{524F45BF-0774-2036-B257-076C16C4750E}"/>
          </ac:spMkLst>
        </pc:spChg>
        <pc:spChg chg="mod">
          <ac:chgData name="Michael Botha" userId="c49457f63cb880db" providerId="LiveId" clId="{5394D83E-65D7-43EA-8536-D9F3661E26DA}" dt="2024-07-05T23:43:59.684" v="4853" actId="20577"/>
          <ac:spMkLst>
            <pc:docMk/>
            <pc:sldMk cId="3108637568" sldId="265"/>
            <ac:spMk id="3" creationId="{D067C559-178C-5F0B-B350-BDA17DFD91A4}"/>
          </ac:spMkLst>
        </pc:spChg>
        <pc:picChg chg="del">
          <ac:chgData name="Michael Botha" userId="c49457f63cb880db" providerId="LiveId" clId="{5394D83E-65D7-43EA-8536-D9F3661E26DA}" dt="2024-07-05T05:32:51.608" v="4300" actId="478"/>
          <ac:picMkLst>
            <pc:docMk/>
            <pc:sldMk cId="3108637568" sldId="265"/>
            <ac:picMk id="6" creationId="{BE9DF12E-F010-9D65-4290-5EA63C2B1491}"/>
          </ac:picMkLst>
        </pc:picChg>
        <pc:picChg chg="mod">
          <ac:chgData name="Michael Botha" userId="c49457f63cb880db" providerId="LiveId" clId="{5394D83E-65D7-43EA-8536-D9F3661E26DA}" dt="2024-07-05T05:34:22.368" v="4301" actId="1076"/>
          <ac:picMkLst>
            <pc:docMk/>
            <pc:sldMk cId="3108637568" sldId="265"/>
            <ac:picMk id="7" creationId="{FBA9D4B8-7ED4-C15C-E792-BF59B4DB76F1}"/>
          </ac:picMkLst>
        </pc:picChg>
      </pc:sldChg>
      <pc:sldChg chg="new del">
        <pc:chgData name="Michael Botha" userId="c49457f63cb880db" providerId="LiveId" clId="{5394D83E-65D7-43EA-8536-D9F3661E26DA}" dt="2024-07-02T10:21:25.279" v="1420" actId="47"/>
        <pc:sldMkLst>
          <pc:docMk/>
          <pc:sldMk cId="1225598273" sldId="266"/>
        </pc:sldMkLst>
      </pc:sldChg>
      <pc:sldChg chg="new del">
        <pc:chgData name="Michael Botha" userId="c49457f63cb880db" providerId="LiveId" clId="{5394D83E-65D7-43EA-8536-D9F3661E26DA}" dt="2024-07-02T10:20:14.756" v="1414" actId="47"/>
        <pc:sldMkLst>
          <pc:docMk/>
          <pc:sldMk cId="1841432816" sldId="267"/>
        </pc:sldMkLst>
      </pc:sldChg>
      <pc:sldChg chg="modSp new del mod">
        <pc:chgData name="Michael Botha" userId="c49457f63cb880db" providerId="LiveId" clId="{5394D83E-65D7-43EA-8536-D9F3661E26DA}" dt="2024-07-02T10:20:17.318" v="1415" actId="47"/>
        <pc:sldMkLst>
          <pc:docMk/>
          <pc:sldMk cId="1894412493" sldId="268"/>
        </pc:sldMkLst>
        <pc:spChg chg="mod">
          <ac:chgData name="Michael Botha" userId="c49457f63cb880db" providerId="LiveId" clId="{5394D83E-65D7-43EA-8536-D9F3661E26DA}" dt="2024-07-02T10:19:13.494" v="1401" actId="20577"/>
          <ac:spMkLst>
            <pc:docMk/>
            <pc:sldMk cId="1894412493" sldId="268"/>
            <ac:spMk id="2" creationId="{F962EDCD-4F15-10A2-7E84-434CC9107D27}"/>
          </ac:spMkLst>
        </pc:spChg>
        <pc:spChg chg="mod">
          <ac:chgData name="Michael Botha" userId="c49457f63cb880db" providerId="LiveId" clId="{5394D83E-65D7-43EA-8536-D9F3661E26DA}" dt="2024-07-02T10:19:43.326" v="1412" actId="20577"/>
          <ac:spMkLst>
            <pc:docMk/>
            <pc:sldMk cId="1894412493" sldId="268"/>
            <ac:spMk id="3" creationId="{4CAB834B-2013-59DF-B2BF-3FEAD49C8F72}"/>
          </ac:spMkLst>
        </pc:spChg>
      </pc:sldChg>
      <pc:sldChg chg="modSp new del mod">
        <pc:chgData name="Michael Botha" userId="c49457f63cb880db" providerId="LiveId" clId="{5394D83E-65D7-43EA-8536-D9F3661E26DA}" dt="2024-07-02T10:21:22.015" v="1419" actId="2696"/>
        <pc:sldMkLst>
          <pc:docMk/>
          <pc:sldMk cId="35675996" sldId="269"/>
        </pc:sldMkLst>
        <pc:spChg chg="mod">
          <ac:chgData name="Michael Botha" userId="c49457f63cb880db" providerId="LiveId" clId="{5394D83E-65D7-43EA-8536-D9F3661E26DA}" dt="2024-07-02T10:20:28.956" v="1417" actId="14100"/>
          <ac:spMkLst>
            <pc:docMk/>
            <pc:sldMk cId="35675996" sldId="269"/>
            <ac:spMk id="4" creationId="{04FB66FF-1F8C-C6E4-BD62-83BBBA35989D}"/>
          </ac:spMkLst>
        </pc:spChg>
      </pc:sldChg>
      <pc:sldChg chg="addSp delSp modSp new mod modTransition delAnim modAnim">
        <pc:chgData name="Michael Botha" userId="c49457f63cb880db" providerId="LiveId" clId="{5394D83E-65D7-43EA-8536-D9F3661E26DA}" dt="2024-07-06T02:43:15.689" v="4987"/>
        <pc:sldMkLst>
          <pc:docMk/>
          <pc:sldMk cId="48698856" sldId="270"/>
        </pc:sldMkLst>
        <pc:spChg chg="del">
          <ac:chgData name="Michael Botha" userId="c49457f63cb880db" providerId="LiveId" clId="{5394D83E-65D7-43EA-8536-D9F3661E26DA}" dt="2024-07-02T10:23:54.970" v="1474" actId="478"/>
          <ac:spMkLst>
            <pc:docMk/>
            <pc:sldMk cId="48698856" sldId="270"/>
            <ac:spMk id="2" creationId="{096E5A1F-9F19-91C8-7693-16D96AF158F1}"/>
          </ac:spMkLst>
        </pc:spChg>
        <pc:spChg chg="mod">
          <ac:chgData name="Michael Botha" userId="c49457f63cb880db" providerId="LiveId" clId="{5394D83E-65D7-43EA-8536-D9F3661E26DA}" dt="2024-07-05T10:47:13.188" v="4431" actId="14861"/>
          <ac:spMkLst>
            <pc:docMk/>
            <pc:sldMk cId="48698856" sldId="270"/>
            <ac:spMk id="3" creationId="{E00F984E-FEDE-1A49-F8D6-3A1032221BCB}"/>
          </ac:spMkLst>
        </pc:spChg>
        <pc:spChg chg="mod">
          <ac:chgData name="Michael Botha" userId="c49457f63cb880db" providerId="LiveId" clId="{5394D83E-65D7-43EA-8536-D9F3661E26DA}" dt="2024-07-05T10:48:25.377" v="4438" actId="14861"/>
          <ac:spMkLst>
            <pc:docMk/>
            <pc:sldMk cId="48698856" sldId="270"/>
            <ac:spMk id="4" creationId="{35C6035A-9202-D8BD-8286-63062500C17A}"/>
          </ac:spMkLst>
        </pc:spChg>
        <pc:spChg chg="add del mod">
          <ac:chgData name="Michael Botha" userId="c49457f63cb880db" providerId="LiveId" clId="{5394D83E-65D7-43EA-8536-D9F3661E26DA}" dt="2024-07-02T10:23:14.755" v="1467" actId="478"/>
          <ac:spMkLst>
            <pc:docMk/>
            <pc:sldMk cId="48698856" sldId="270"/>
            <ac:spMk id="5" creationId="{FE908061-00D8-FFA3-EAF9-86CF2E7A17E4}"/>
          </ac:spMkLst>
        </pc:spChg>
        <pc:spChg chg="add del mod">
          <ac:chgData name="Michael Botha" userId="c49457f63cb880db" providerId="LiveId" clId="{5394D83E-65D7-43EA-8536-D9F3661E26DA}" dt="2024-07-02T10:23:16.833" v="1468" actId="478"/>
          <ac:spMkLst>
            <pc:docMk/>
            <pc:sldMk cId="48698856" sldId="270"/>
            <ac:spMk id="6" creationId="{68DFDF68-28A3-759D-7C6A-158D615AEF06}"/>
          </ac:spMkLst>
        </pc:spChg>
        <pc:spChg chg="add del">
          <ac:chgData name="Michael Botha" userId="c49457f63cb880db" providerId="LiveId" clId="{5394D83E-65D7-43EA-8536-D9F3661E26DA}" dt="2024-07-03T01:01:05.013" v="1517" actId="21"/>
          <ac:spMkLst>
            <pc:docMk/>
            <pc:sldMk cId="48698856" sldId="270"/>
            <ac:spMk id="7" creationId="{0E81E28C-4D17-0A82-9EC8-3494C86329DD}"/>
          </ac:spMkLst>
        </pc:spChg>
        <pc:spChg chg="add mod">
          <ac:chgData name="Michael Botha" userId="c49457f63cb880db" providerId="LiveId" clId="{5394D83E-65D7-43EA-8536-D9F3661E26DA}" dt="2024-07-05T10:44:06.850" v="4403" actId="1076"/>
          <ac:spMkLst>
            <pc:docMk/>
            <pc:sldMk cId="48698856" sldId="270"/>
            <ac:spMk id="8" creationId="{0E81E28C-4D17-0A82-9EC8-3494C86329DD}"/>
          </ac:spMkLst>
        </pc:spChg>
        <pc:spChg chg="add mod">
          <ac:chgData name="Michael Botha" userId="c49457f63cb880db" providerId="LiveId" clId="{5394D83E-65D7-43EA-8536-D9F3661E26DA}" dt="2024-07-04T09:14:04.758" v="3386" actId="207"/>
          <ac:spMkLst>
            <pc:docMk/>
            <pc:sldMk cId="48698856" sldId="270"/>
            <ac:spMk id="9" creationId="{A33148E2-A932-E8DB-EFEB-DE22FFCF980E}"/>
          </ac:spMkLst>
        </pc:spChg>
        <pc:spChg chg="add del mod">
          <ac:chgData name="Michael Botha" userId="c49457f63cb880db" providerId="LiveId" clId="{5394D83E-65D7-43EA-8536-D9F3661E26DA}" dt="2024-07-05T10:53:32.048" v="4766" actId="478"/>
          <ac:spMkLst>
            <pc:docMk/>
            <pc:sldMk cId="48698856" sldId="270"/>
            <ac:spMk id="11" creationId="{93FC53D6-5DAE-B44C-3A6D-B9DE08DEEBF5}"/>
          </ac:spMkLst>
        </pc:spChg>
        <pc:spChg chg="add del mod">
          <ac:chgData name="Michael Botha" userId="c49457f63cb880db" providerId="LiveId" clId="{5394D83E-65D7-43EA-8536-D9F3661E26DA}" dt="2024-07-03T05:39:23.711" v="2337" actId="478"/>
          <ac:spMkLst>
            <pc:docMk/>
            <pc:sldMk cId="48698856" sldId="270"/>
            <ac:spMk id="12" creationId="{33EB79FF-2B8F-7652-F90D-2958DE6D62DE}"/>
          </ac:spMkLst>
        </pc:spChg>
        <pc:spChg chg="add mod">
          <ac:chgData name="Michael Botha" userId="c49457f63cb880db" providerId="LiveId" clId="{5394D83E-65D7-43EA-8536-D9F3661E26DA}" dt="2024-07-03T05:35:14.866" v="2063" actId="255"/>
          <ac:spMkLst>
            <pc:docMk/>
            <pc:sldMk cId="48698856" sldId="270"/>
            <ac:spMk id="13" creationId="{23F86DFD-67F2-5FBC-0F4C-0DA461D2D26C}"/>
          </ac:spMkLst>
        </pc:spChg>
        <pc:spChg chg="add mod">
          <ac:chgData name="Michael Botha" userId="c49457f63cb880db" providerId="LiveId" clId="{5394D83E-65D7-43EA-8536-D9F3661E26DA}" dt="2024-07-05T10:44:28.548" v="4406" actId="1076"/>
          <ac:spMkLst>
            <pc:docMk/>
            <pc:sldMk cId="48698856" sldId="270"/>
            <ac:spMk id="14" creationId="{AB8EACDA-095C-7106-CD2B-B2A038B83953}"/>
          </ac:spMkLst>
        </pc:spChg>
        <pc:spChg chg="add mod">
          <ac:chgData name="Michael Botha" userId="c49457f63cb880db" providerId="LiveId" clId="{5394D83E-65D7-43EA-8536-D9F3661E26DA}" dt="2024-07-05T10:44:12.739" v="4404" actId="1076"/>
          <ac:spMkLst>
            <pc:docMk/>
            <pc:sldMk cId="48698856" sldId="270"/>
            <ac:spMk id="15" creationId="{C6382B6D-AF3A-5013-B00F-5D04393C1260}"/>
          </ac:spMkLst>
        </pc:spChg>
        <pc:spChg chg="add mod">
          <ac:chgData name="Michael Botha" userId="c49457f63cb880db" providerId="LiveId" clId="{5394D83E-65D7-43EA-8536-D9F3661E26DA}" dt="2024-07-05T10:44:21.800" v="4405" actId="1076"/>
          <ac:spMkLst>
            <pc:docMk/>
            <pc:sldMk cId="48698856" sldId="270"/>
            <ac:spMk id="16" creationId="{4110CF9A-D894-523F-5725-9CDD2554192E}"/>
          </ac:spMkLst>
        </pc:spChg>
        <pc:spChg chg="add mod">
          <ac:chgData name="Michael Botha" userId="c49457f63cb880db" providerId="LiveId" clId="{5394D83E-65D7-43EA-8536-D9F3661E26DA}" dt="2024-07-06T02:37:28.366" v="4968"/>
          <ac:spMkLst>
            <pc:docMk/>
            <pc:sldMk cId="48698856" sldId="270"/>
            <ac:spMk id="17" creationId="{0308EDC4-6BCB-E59B-C286-555FB3F40845}"/>
          </ac:spMkLst>
        </pc:spChg>
        <pc:spChg chg="add mod">
          <ac:chgData name="Michael Botha" userId="c49457f63cb880db" providerId="LiveId" clId="{5394D83E-65D7-43EA-8536-D9F3661E26DA}" dt="2024-07-06T02:37:32.193" v="4970"/>
          <ac:spMkLst>
            <pc:docMk/>
            <pc:sldMk cId="48698856" sldId="270"/>
            <ac:spMk id="18" creationId="{6D245331-DCAB-CD66-8BB2-917717B87D2F}"/>
          </ac:spMkLst>
        </pc:spChg>
        <pc:spChg chg="add mod">
          <ac:chgData name="Michael Botha" userId="c49457f63cb880db" providerId="LiveId" clId="{5394D83E-65D7-43EA-8536-D9F3661E26DA}" dt="2024-07-06T02:43:15.689" v="4987"/>
          <ac:spMkLst>
            <pc:docMk/>
            <pc:sldMk cId="48698856" sldId="270"/>
            <ac:spMk id="19" creationId="{C3984D2F-BF79-16C2-991D-774A83C415ED}"/>
          </ac:spMkLst>
        </pc:spChg>
        <pc:spChg chg="add mod">
          <ac:chgData name="Michael Botha" userId="c49457f63cb880db" providerId="LiveId" clId="{5394D83E-65D7-43EA-8536-D9F3661E26DA}" dt="2024-07-06T02:37:40.582" v="4972"/>
          <ac:spMkLst>
            <pc:docMk/>
            <pc:sldMk cId="48698856" sldId="270"/>
            <ac:spMk id="20" creationId="{403B1977-4AEE-B59E-B1FB-968A5999C798}"/>
          </ac:spMkLst>
        </pc:spChg>
        <pc:spChg chg="add mod">
          <ac:chgData name="Michael Botha" userId="c49457f63cb880db" providerId="LiveId" clId="{5394D83E-65D7-43EA-8536-D9F3661E26DA}" dt="2024-07-06T02:38:19.142" v="4978" actId="14100"/>
          <ac:spMkLst>
            <pc:docMk/>
            <pc:sldMk cId="48698856" sldId="270"/>
            <ac:spMk id="21" creationId="{2BF38E10-29CD-5D17-6CF6-D782BEF11607}"/>
          </ac:spMkLst>
        </pc:spChg>
        <pc:spChg chg="add del mod">
          <ac:chgData name="Michael Botha" userId="c49457f63cb880db" providerId="LiveId" clId="{5394D83E-65D7-43EA-8536-D9F3661E26DA}" dt="2024-07-06T02:38:24.313" v="4981" actId="14100"/>
          <ac:spMkLst>
            <pc:docMk/>
            <pc:sldMk cId="48698856" sldId="270"/>
            <ac:spMk id="22" creationId="{682CA4AB-7321-3712-6BF8-05DF65938E19}"/>
          </ac:spMkLst>
        </pc:spChg>
        <pc:spChg chg="add mod">
          <ac:chgData name="Michael Botha" userId="c49457f63cb880db" providerId="LiveId" clId="{5394D83E-65D7-43EA-8536-D9F3661E26DA}" dt="2024-07-06T02:37:56.852" v="4975"/>
          <ac:spMkLst>
            <pc:docMk/>
            <pc:sldMk cId="48698856" sldId="270"/>
            <ac:spMk id="23" creationId="{C78C7916-A43B-803A-C1DE-25CD956C4721}"/>
          </ac:spMkLst>
        </pc:spChg>
        <pc:spChg chg="add mod">
          <ac:chgData name="Michael Botha" userId="c49457f63cb880db" providerId="LiveId" clId="{5394D83E-65D7-43EA-8536-D9F3661E26DA}" dt="2024-07-05T10:54:04.823" v="4767" actId="1076"/>
          <ac:spMkLst>
            <pc:docMk/>
            <pc:sldMk cId="48698856" sldId="270"/>
            <ac:spMk id="24" creationId="{2C1A5060-8F33-DF7F-427A-A8A6F40B63B7}"/>
          </ac:spMkLst>
        </pc:spChg>
        <pc:picChg chg="add del mod">
          <ac:chgData name="Michael Botha" userId="c49457f63cb880db" providerId="LiveId" clId="{5394D83E-65D7-43EA-8536-D9F3661E26DA}" dt="2024-07-06T02:35:19.688" v="4960"/>
          <ac:picMkLst>
            <pc:docMk/>
            <pc:sldMk cId="48698856" sldId="270"/>
            <ac:picMk id="30" creationId="{9B3FE7FB-DA8D-E35B-F22E-33FE2422D6B1}"/>
          </ac:picMkLst>
        </pc:picChg>
        <pc:picChg chg="add del mod ord">
          <ac:chgData name="Michael Botha" userId="c49457f63cb880db" providerId="LiveId" clId="{5394D83E-65D7-43EA-8536-D9F3661E26DA}" dt="2024-07-06T02:35:51.184" v="4961"/>
          <ac:picMkLst>
            <pc:docMk/>
            <pc:sldMk cId="48698856" sldId="270"/>
            <ac:picMk id="33" creationId="{CD6F8C15-B903-661D-83DF-4A49ED3801E6}"/>
          </ac:picMkLst>
        </pc:picChg>
        <pc:picChg chg="add del mod">
          <ac:chgData name="Michael Botha" userId="c49457f63cb880db" providerId="LiveId" clId="{5394D83E-65D7-43EA-8536-D9F3661E26DA}" dt="2024-07-06T02:36:23.913" v="4963"/>
          <ac:picMkLst>
            <pc:docMk/>
            <pc:sldMk cId="48698856" sldId="270"/>
            <ac:picMk id="34" creationId="{36D162BC-BC05-DFEA-03BD-0CB23C273F06}"/>
          </ac:picMkLst>
        </pc:picChg>
        <pc:picChg chg="add del mod ord">
          <ac:chgData name="Michael Botha" userId="c49457f63cb880db" providerId="LiveId" clId="{5394D83E-65D7-43EA-8536-D9F3661E26DA}" dt="2024-07-06T02:37:08.634" v="4964"/>
          <ac:picMkLst>
            <pc:docMk/>
            <pc:sldMk cId="48698856" sldId="270"/>
            <ac:picMk id="38" creationId="{EAAD31CE-34A1-4A0F-A794-F4315521A427}"/>
          </ac:picMkLst>
        </pc:picChg>
        <pc:picChg chg="add del mod">
          <ac:chgData name="Michael Botha" userId="c49457f63cb880db" providerId="LiveId" clId="{5394D83E-65D7-43EA-8536-D9F3661E26DA}" dt="2024-07-06T02:38:41.557" v="4983"/>
          <ac:picMkLst>
            <pc:docMk/>
            <pc:sldMk cId="48698856" sldId="270"/>
            <ac:picMk id="39" creationId="{824B02A4-50FA-BC47-2866-32BF5E7C5160}"/>
          </ac:picMkLst>
        </pc:picChg>
        <pc:picChg chg="add del mod ord">
          <ac:chgData name="Michael Botha" userId="c49457f63cb880db" providerId="LiveId" clId="{5394D83E-65D7-43EA-8536-D9F3661E26DA}" dt="2024-07-06T02:40:57.614" v="4984"/>
          <ac:picMkLst>
            <pc:docMk/>
            <pc:sldMk cId="48698856" sldId="270"/>
            <ac:picMk id="43" creationId="{E5BF21DC-BDAC-2F57-758C-AB79D884B0ED}"/>
          </ac:picMkLst>
        </pc:picChg>
        <pc:picChg chg="add mod">
          <ac:chgData name="Michael Botha" userId="c49457f63cb880db" providerId="LiveId" clId="{5394D83E-65D7-43EA-8536-D9F3661E26DA}" dt="2024-07-06T02:41:21.527" v="4985" actId="1076"/>
          <ac:picMkLst>
            <pc:docMk/>
            <pc:sldMk cId="48698856" sldId="270"/>
            <ac:picMk id="44" creationId="{4B7B9F2E-1395-19A0-A73B-492C97C28FAB}"/>
          </ac:picMkLst>
        </pc:picChg>
      </pc:sldChg>
      <pc:sldChg chg="addSp delSp modSp new mod modTransition modAnim">
        <pc:chgData name="Michael Botha" userId="c49457f63cb880db" providerId="LiveId" clId="{5394D83E-65D7-43EA-8536-D9F3661E26DA}" dt="2024-07-07T22:23:20.128" v="6637" actId="20577"/>
        <pc:sldMkLst>
          <pc:docMk/>
          <pc:sldMk cId="876394542" sldId="271"/>
        </pc:sldMkLst>
        <pc:spChg chg="mod">
          <ac:chgData name="Michael Botha" userId="c49457f63cb880db" providerId="LiveId" clId="{5394D83E-65D7-43EA-8536-D9F3661E26DA}" dt="2024-07-07T21:51:10.492" v="5626" actId="1076"/>
          <ac:spMkLst>
            <pc:docMk/>
            <pc:sldMk cId="876394542" sldId="271"/>
            <ac:spMk id="2" creationId="{A34B904A-F6E5-12CC-821B-DDC1C32C69B3}"/>
          </ac:spMkLst>
        </pc:spChg>
        <pc:spChg chg="add del mod">
          <ac:chgData name="Michael Botha" userId="c49457f63cb880db" providerId="LiveId" clId="{5394D83E-65D7-43EA-8536-D9F3661E26DA}" dt="2024-07-07T22:23:20.128" v="6637" actId="20577"/>
          <ac:spMkLst>
            <pc:docMk/>
            <pc:sldMk cId="876394542" sldId="271"/>
            <ac:spMk id="3" creationId="{28C83AF9-D2FA-2E23-19A0-0132D6632357}"/>
          </ac:spMkLst>
        </pc:spChg>
        <pc:graphicFrameChg chg="add mod">
          <ac:chgData name="Michael Botha" userId="c49457f63cb880db" providerId="LiveId" clId="{5394D83E-65D7-43EA-8536-D9F3661E26DA}" dt="2024-07-03T08:49:48.428" v="2391" actId="12084"/>
          <ac:graphicFrameMkLst>
            <pc:docMk/>
            <pc:sldMk cId="876394542" sldId="271"/>
            <ac:graphicFrameMk id="4" creationId="{C71B3E02-80E4-6A52-490A-632D3AC0B680}"/>
          </ac:graphicFrameMkLst>
        </pc:graphicFrameChg>
        <pc:picChg chg="add del mod">
          <ac:chgData name="Michael Botha" userId="c49457f63cb880db" providerId="LiveId" clId="{5394D83E-65D7-43EA-8536-D9F3661E26DA}" dt="2024-07-07T22:13:43.949" v="6628"/>
          <ac:picMkLst>
            <pc:docMk/>
            <pc:sldMk cId="876394542" sldId="271"/>
            <ac:picMk id="6" creationId="{B28B8149-616F-CC6D-8F9D-33D9267C133E}"/>
          </ac:picMkLst>
        </pc:picChg>
        <pc:picChg chg="add del mod ord">
          <ac:chgData name="Michael Botha" userId="c49457f63cb880db" providerId="LiveId" clId="{5394D83E-65D7-43EA-8536-D9F3661E26DA}" dt="2024-07-07T22:15:33.413" v="6629"/>
          <ac:picMkLst>
            <pc:docMk/>
            <pc:sldMk cId="876394542" sldId="271"/>
            <ac:picMk id="10" creationId="{F5BB942E-8F56-BD13-3F6E-75E93C246BF7}"/>
          </ac:picMkLst>
        </pc:picChg>
        <pc:picChg chg="add del mod">
          <ac:chgData name="Michael Botha" userId="c49457f63cb880db" providerId="LiveId" clId="{5394D83E-65D7-43EA-8536-D9F3661E26DA}" dt="2024-07-07T22:15:41.736" v="6631"/>
          <ac:picMkLst>
            <pc:docMk/>
            <pc:sldMk cId="876394542" sldId="271"/>
            <ac:picMk id="11" creationId="{304B00C1-56A6-4A43-5E95-BAC50C5725D4}"/>
          </ac:picMkLst>
        </pc:picChg>
        <pc:picChg chg="add del mod ord">
          <ac:chgData name="Michael Botha" userId="c49457f63cb880db" providerId="LiveId" clId="{5394D83E-65D7-43EA-8536-D9F3661E26DA}" dt="2024-07-07T22:19:09.071" v="6632"/>
          <ac:picMkLst>
            <pc:docMk/>
            <pc:sldMk cId="876394542" sldId="271"/>
            <ac:picMk id="14" creationId="{42A91F0F-9711-F477-B20E-3EE6CC7B2494}"/>
          </ac:picMkLst>
        </pc:picChg>
        <pc:picChg chg="add mod">
          <ac:chgData name="Michael Botha" userId="c49457f63cb880db" providerId="LiveId" clId="{5394D83E-65D7-43EA-8536-D9F3661E26DA}" dt="2024-07-07T22:19:25.844" v="6633" actId="1076"/>
          <ac:picMkLst>
            <pc:docMk/>
            <pc:sldMk cId="876394542" sldId="271"/>
            <ac:picMk id="15" creationId="{BABBFFED-BA80-C684-332A-E77263FE33CF}"/>
          </ac:picMkLst>
        </pc:picChg>
      </pc:sldChg>
      <pc:sldChg chg="addSp delSp modSp new mod modTransition delAnim modAnim">
        <pc:chgData name="Michael Botha" userId="c49457f63cb880db" providerId="LiveId" clId="{5394D83E-65D7-43EA-8536-D9F3661E26DA}" dt="2024-07-06T04:36:38.630" v="5075" actId="1076"/>
        <pc:sldMkLst>
          <pc:docMk/>
          <pc:sldMk cId="1139446259" sldId="272"/>
        </pc:sldMkLst>
        <pc:spChg chg="mod">
          <ac:chgData name="Michael Botha" userId="c49457f63cb880db" providerId="LiveId" clId="{5394D83E-65D7-43EA-8536-D9F3661E26DA}" dt="2024-07-05T00:57:34.411" v="3471" actId="1076"/>
          <ac:spMkLst>
            <pc:docMk/>
            <pc:sldMk cId="1139446259" sldId="272"/>
            <ac:spMk id="2" creationId="{DC492A1B-117C-5B91-C47D-79DAF88E62B9}"/>
          </ac:spMkLst>
        </pc:spChg>
        <pc:spChg chg="add del mod">
          <ac:chgData name="Michael Botha" userId="c49457f63cb880db" providerId="LiveId" clId="{5394D83E-65D7-43EA-8536-D9F3661E26DA}" dt="2024-07-06T04:22:34.908" v="5062" actId="20577"/>
          <ac:spMkLst>
            <pc:docMk/>
            <pc:sldMk cId="1139446259" sldId="272"/>
            <ac:spMk id="3" creationId="{E9A60021-8DFE-4B2F-CF16-6EF6A3E64103}"/>
          </ac:spMkLst>
        </pc:spChg>
        <pc:spChg chg="add del mod">
          <ac:chgData name="Michael Botha" userId="c49457f63cb880db" providerId="LiveId" clId="{5394D83E-65D7-43EA-8536-D9F3661E26DA}" dt="2024-07-05T00:58:14.263" v="3515" actId="478"/>
          <ac:spMkLst>
            <pc:docMk/>
            <pc:sldMk cId="1139446259" sldId="272"/>
            <ac:spMk id="4" creationId="{4F935188-E7AC-01A1-CBD5-1ABEE28507D5}"/>
          </ac:spMkLst>
        </pc:spChg>
        <pc:graphicFrameChg chg="add del mod modGraphic">
          <ac:chgData name="Michael Botha" userId="c49457f63cb880db" providerId="LiveId" clId="{5394D83E-65D7-43EA-8536-D9F3661E26DA}" dt="2024-07-05T00:58:44.117" v="3523" actId="3680"/>
          <ac:graphicFrameMkLst>
            <pc:docMk/>
            <pc:sldMk cId="1139446259" sldId="272"/>
            <ac:graphicFrameMk id="5" creationId="{E3B2D63B-1E07-656F-9A90-8826DD312A2B}"/>
          </ac:graphicFrameMkLst>
        </pc:graphicFrameChg>
        <pc:graphicFrameChg chg="add mod modGraphic">
          <ac:chgData name="Michael Botha" userId="c49457f63cb880db" providerId="LiveId" clId="{5394D83E-65D7-43EA-8536-D9F3661E26DA}" dt="2024-07-05T01:15:40.549" v="3991" actId="20577"/>
          <ac:graphicFrameMkLst>
            <pc:docMk/>
            <pc:sldMk cId="1139446259" sldId="272"/>
            <ac:graphicFrameMk id="6" creationId="{CD69C34A-4324-F5DF-BA5C-7BC2BE54AD94}"/>
          </ac:graphicFrameMkLst>
        </pc:graphicFrameChg>
        <pc:picChg chg="add del mod">
          <ac:chgData name="Michael Botha" userId="c49457f63cb880db" providerId="LiveId" clId="{5394D83E-65D7-43EA-8536-D9F3661E26DA}" dt="2024-07-05T05:40:54.635" v="4332" actId="478"/>
          <ac:picMkLst>
            <pc:docMk/>
            <pc:sldMk cId="1139446259" sldId="272"/>
            <ac:picMk id="11" creationId="{3155078A-7D20-97A0-E3B6-748F68AC445A}"/>
          </ac:picMkLst>
        </pc:picChg>
        <pc:picChg chg="add del mod">
          <ac:chgData name="Michael Botha" userId="c49457f63cb880db" providerId="LiveId" clId="{5394D83E-65D7-43EA-8536-D9F3661E26DA}" dt="2024-07-06T04:28:29.821" v="5065"/>
          <ac:picMkLst>
            <pc:docMk/>
            <pc:sldMk cId="1139446259" sldId="272"/>
            <ac:picMk id="15" creationId="{A1FC2374-BE03-968C-6C71-EC0356F1D557}"/>
          </ac:picMkLst>
        </pc:picChg>
        <pc:picChg chg="add del mod">
          <ac:chgData name="Michael Botha" userId="c49457f63cb880db" providerId="LiveId" clId="{5394D83E-65D7-43EA-8536-D9F3661E26DA}" dt="2024-07-06T04:28:33.821" v="5067"/>
          <ac:picMkLst>
            <pc:docMk/>
            <pc:sldMk cId="1139446259" sldId="272"/>
            <ac:picMk id="16" creationId="{B699394A-0D70-BA4F-10EB-4B4274189BBD}"/>
          </ac:picMkLst>
        </pc:picChg>
        <pc:picChg chg="add del mod ord">
          <ac:chgData name="Michael Botha" userId="c49457f63cb880db" providerId="LiveId" clId="{5394D83E-65D7-43EA-8536-D9F3661E26DA}" dt="2024-07-06T04:29:43.930" v="5068"/>
          <ac:picMkLst>
            <pc:docMk/>
            <pc:sldMk cId="1139446259" sldId="272"/>
            <ac:picMk id="19" creationId="{36E01094-24F0-95F1-879F-E69B0BE97F0B}"/>
          </ac:picMkLst>
        </pc:picChg>
        <pc:picChg chg="add del mod">
          <ac:chgData name="Michael Botha" userId="c49457f63cb880db" providerId="LiveId" clId="{5394D83E-65D7-43EA-8536-D9F3661E26DA}" dt="2024-07-06T04:29:50.507" v="5070"/>
          <ac:picMkLst>
            <pc:docMk/>
            <pc:sldMk cId="1139446259" sldId="272"/>
            <ac:picMk id="20" creationId="{F21B803D-1982-43B1-0E00-4683D1EA18AB}"/>
          </ac:picMkLst>
        </pc:picChg>
        <pc:picChg chg="add del mod ord">
          <ac:chgData name="Michael Botha" userId="c49457f63cb880db" providerId="LiveId" clId="{5394D83E-65D7-43EA-8536-D9F3661E26DA}" dt="2024-07-06T04:31:00.711" v="5071"/>
          <ac:picMkLst>
            <pc:docMk/>
            <pc:sldMk cId="1139446259" sldId="272"/>
            <ac:picMk id="23" creationId="{C34B7B88-BC94-995B-E4BF-E18BDDC4F6B8}"/>
          </ac:picMkLst>
        </pc:picChg>
        <pc:picChg chg="add del mod">
          <ac:chgData name="Michael Botha" userId="c49457f63cb880db" providerId="LiveId" clId="{5394D83E-65D7-43EA-8536-D9F3661E26DA}" dt="2024-07-06T04:31:03.148" v="5073"/>
          <ac:picMkLst>
            <pc:docMk/>
            <pc:sldMk cId="1139446259" sldId="272"/>
            <ac:picMk id="24" creationId="{A70F80C0-59D7-8162-28F9-C2D50EC46BEF}"/>
          </ac:picMkLst>
        </pc:picChg>
        <pc:picChg chg="add del mod ord">
          <ac:chgData name="Michael Botha" userId="c49457f63cb880db" providerId="LiveId" clId="{5394D83E-65D7-43EA-8536-D9F3661E26DA}" dt="2024-07-06T04:33:15.502" v="5074"/>
          <ac:picMkLst>
            <pc:docMk/>
            <pc:sldMk cId="1139446259" sldId="272"/>
            <ac:picMk id="27" creationId="{933D6013-5CB1-3402-4EFA-DD867503A5A3}"/>
          </ac:picMkLst>
        </pc:picChg>
        <pc:picChg chg="add mod">
          <ac:chgData name="Michael Botha" userId="c49457f63cb880db" providerId="LiveId" clId="{5394D83E-65D7-43EA-8536-D9F3661E26DA}" dt="2024-07-06T04:36:38.630" v="5075" actId="1076"/>
          <ac:picMkLst>
            <pc:docMk/>
            <pc:sldMk cId="1139446259" sldId="272"/>
            <ac:picMk id="28" creationId="{604554D1-DFCE-A24F-E3FA-FDD2375A1A4C}"/>
          </ac:picMkLst>
        </pc:picChg>
      </pc:sldChg>
      <pc:sldChg chg="addSp delSp modSp new mod modTransition modAnim">
        <pc:chgData name="Michael Botha" userId="c49457f63cb880db" providerId="LiveId" clId="{5394D83E-65D7-43EA-8536-D9F3661E26DA}" dt="2024-07-06T22:08:38.426" v="5605" actId="120"/>
        <pc:sldMkLst>
          <pc:docMk/>
          <pc:sldMk cId="2257941374" sldId="273"/>
        </pc:sldMkLst>
        <pc:spChg chg="mod">
          <ac:chgData name="Michael Botha" userId="c49457f63cb880db" providerId="LiveId" clId="{5394D83E-65D7-43EA-8536-D9F3661E26DA}" dt="2024-07-06T09:16:39.122" v="5173" actId="1076"/>
          <ac:spMkLst>
            <pc:docMk/>
            <pc:sldMk cId="2257941374" sldId="273"/>
            <ac:spMk id="2" creationId="{8A304C36-7C1B-0422-9419-C8BA49389C2D}"/>
          </ac:spMkLst>
        </pc:spChg>
        <pc:spChg chg="add del mod">
          <ac:chgData name="Michael Botha" userId="c49457f63cb880db" providerId="LiveId" clId="{5394D83E-65D7-43EA-8536-D9F3661E26DA}" dt="2024-07-04T09:06:12.327" v="3181" actId="478"/>
          <ac:spMkLst>
            <pc:docMk/>
            <pc:sldMk cId="2257941374" sldId="273"/>
            <ac:spMk id="3" creationId="{E2AD7922-D378-97DE-CBBF-322ECED4CE4F}"/>
          </ac:spMkLst>
        </pc:spChg>
        <pc:spChg chg="add del mod">
          <ac:chgData name="Michael Botha" userId="c49457f63cb880db" providerId="LiveId" clId="{5394D83E-65D7-43EA-8536-D9F3661E26DA}" dt="2024-07-04T09:00:36.635" v="2914" actId="478"/>
          <ac:spMkLst>
            <pc:docMk/>
            <pc:sldMk cId="2257941374" sldId="273"/>
            <ac:spMk id="9" creationId="{8DB9EBD6-50CF-5B70-7E04-6119BCDE0ED3}"/>
          </ac:spMkLst>
        </pc:spChg>
        <pc:spChg chg="add del mod">
          <ac:chgData name="Michael Botha" userId="c49457f63cb880db" providerId="LiveId" clId="{5394D83E-65D7-43EA-8536-D9F3661E26DA}" dt="2024-07-04T09:00:37.806" v="2915" actId="478"/>
          <ac:spMkLst>
            <pc:docMk/>
            <pc:sldMk cId="2257941374" sldId="273"/>
            <ac:spMk id="10" creationId="{6BB147BD-393E-ABA7-F0F8-293D817D2DFD}"/>
          </ac:spMkLst>
        </pc:spChg>
        <pc:spChg chg="add del mod">
          <ac:chgData name="Michael Botha" userId="c49457f63cb880db" providerId="LiveId" clId="{5394D83E-65D7-43EA-8536-D9F3661E26DA}" dt="2024-07-04T09:00:38.509" v="2916" actId="478"/>
          <ac:spMkLst>
            <pc:docMk/>
            <pc:sldMk cId="2257941374" sldId="273"/>
            <ac:spMk id="11" creationId="{1B741B0D-F81E-47C6-12C6-48CABF9BF3EB}"/>
          </ac:spMkLst>
        </pc:spChg>
        <pc:spChg chg="add del mod">
          <ac:chgData name="Michael Botha" userId="c49457f63cb880db" providerId="LiveId" clId="{5394D83E-65D7-43EA-8536-D9F3661E26DA}" dt="2024-07-04T09:00:39.322" v="2917" actId="478"/>
          <ac:spMkLst>
            <pc:docMk/>
            <pc:sldMk cId="2257941374" sldId="273"/>
            <ac:spMk id="12" creationId="{AF824C13-FC02-6A33-F67A-6E01CF0CB649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13" creationId="{105F795B-6F62-7EA9-507B-51C816DEA709}"/>
          </ac:spMkLst>
        </pc:spChg>
        <pc:spChg chg="add mod">
          <ac:chgData name="Michael Botha" userId="c49457f63cb880db" providerId="LiveId" clId="{5394D83E-65D7-43EA-8536-D9F3661E26DA}" dt="2024-07-06T10:18:20.427" v="5439"/>
          <ac:spMkLst>
            <pc:docMk/>
            <pc:sldMk cId="2257941374" sldId="273"/>
            <ac:spMk id="14" creationId="{1C20063C-6EFD-A36A-7CEC-D417E9BE8EE1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15" creationId="{78CDF8E2-C1F0-431D-B26E-42FA0DDBD60C}"/>
          </ac:spMkLst>
        </pc:spChg>
        <pc:spChg chg="add mod">
          <ac:chgData name="Michael Botha" userId="c49457f63cb880db" providerId="LiveId" clId="{5394D83E-65D7-43EA-8536-D9F3661E26DA}" dt="2024-07-06T10:18:24.208" v="5441"/>
          <ac:spMkLst>
            <pc:docMk/>
            <pc:sldMk cId="2257941374" sldId="273"/>
            <ac:spMk id="16" creationId="{8916E251-6A82-113B-511F-F502B3F77550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17" creationId="{82484E4E-E268-64EA-C0E9-B836223D2480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18" creationId="{A9D25BCE-FFA6-6DC8-A569-84778C2F41C5}"/>
          </ac:spMkLst>
        </pc:spChg>
        <pc:spChg chg="add mod">
          <ac:chgData name="Michael Botha" userId="c49457f63cb880db" providerId="LiveId" clId="{5394D83E-65D7-43EA-8536-D9F3661E26DA}" dt="2024-07-06T10:18:26.926" v="5443"/>
          <ac:spMkLst>
            <pc:docMk/>
            <pc:sldMk cId="2257941374" sldId="273"/>
            <ac:spMk id="19" creationId="{46B8740E-33F1-8122-9582-E3EBA608BCBA}"/>
          </ac:spMkLst>
        </pc:spChg>
        <pc:spChg chg="add del mod">
          <ac:chgData name="Michael Botha" userId="c49457f63cb880db" providerId="LiveId" clId="{5394D83E-65D7-43EA-8536-D9F3661E26DA}" dt="2024-07-04T09:06:22.451" v="3182" actId="478"/>
          <ac:spMkLst>
            <pc:docMk/>
            <pc:sldMk cId="2257941374" sldId="273"/>
            <ac:spMk id="21" creationId="{476ACDAB-8E07-2E71-01DF-688587D91750}"/>
          </ac:spMkLst>
        </pc:spChg>
        <pc:spChg chg="add mod">
          <ac:chgData name="Michael Botha" userId="c49457f63cb880db" providerId="LiveId" clId="{5394D83E-65D7-43EA-8536-D9F3661E26DA}" dt="2024-07-06T10:18:30.363" v="5445"/>
          <ac:spMkLst>
            <pc:docMk/>
            <pc:sldMk cId="2257941374" sldId="273"/>
            <ac:spMk id="22" creationId="{3D1BB187-EE31-FBA8-8B4D-6C1CF56C67CA}"/>
          </ac:spMkLst>
        </pc:spChg>
        <pc:spChg chg="add mod">
          <ac:chgData name="Michael Botha" userId="c49457f63cb880db" providerId="LiveId" clId="{5394D83E-65D7-43EA-8536-D9F3661E26DA}" dt="2024-07-06T22:08:38.426" v="5605" actId="120"/>
          <ac:spMkLst>
            <pc:docMk/>
            <pc:sldMk cId="2257941374" sldId="273"/>
            <ac:spMk id="23" creationId="{8F7F28B5-66CE-E239-62FE-06773DC5631D}"/>
          </ac:spMkLst>
        </pc:spChg>
        <pc:spChg chg="add del mod">
          <ac:chgData name="Michael Botha" userId="c49457f63cb880db" providerId="LiveId" clId="{5394D83E-65D7-43EA-8536-D9F3661E26DA}" dt="2024-07-04T09:13:00.458" v="3375" actId="478"/>
          <ac:spMkLst>
            <pc:docMk/>
            <pc:sldMk cId="2257941374" sldId="273"/>
            <ac:spMk id="24" creationId="{C888BCFE-8A07-0469-81F2-A95BC9956C44}"/>
          </ac:spMkLst>
        </pc:spChg>
        <pc:spChg chg="add del mod">
          <ac:chgData name="Michael Botha" userId="c49457f63cb880db" providerId="LiveId" clId="{5394D83E-65D7-43EA-8536-D9F3661E26DA}" dt="2024-07-04T09:13:01.208" v="3376" actId="478"/>
          <ac:spMkLst>
            <pc:docMk/>
            <pc:sldMk cId="2257941374" sldId="273"/>
            <ac:spMk id="25" creationId="{81E51FC2-674E-0A3F-9BFE-71EC49061DD8}"/>
          </ac:spMkLst>
        </pc:spChg>
        <pc:spChg chg="add del mod">
          <ac:chgData name="Michael Botha" userId="c49457f63cb880db" providerId="LiveId" clId="{5394D83E-65D7-43EA-8536-D9F3661E26DA}" dt="2024-07-04T09:13:01.880" v="3377" actId="478"/>
          <ac:spMkLst>
            <pc:docMk/>
            <pc:sldMk cId="2257941374" sldId="273"/>
            <ac:spMk id="26" creationId="{73D3CB44-D582-C254-50D2-61D37897799F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27" creationId="{AA933081-65FF-D1CE-4305-537ECC8980FF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28" creationId="{FC4E15F7-1FAE-59C1-5862-BCD1EDD7AF46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29" creationId="{425C1F6F-0546-B5E5-335B-0B49950E3C07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30" creationId="{400560A1-BDDD-3137-CC60-3C30465D8F26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31" creationId="{64BE4884-BF6A-7213-BD8C-6587C5D423DB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32" creationId="{3E6F5BC0-F638-0F14-9174-D47BB9ADF647}"/>
          </ac:spMkLst>
        </pc:spChg>
        <pc:spChg chg="add del mod">
          <ac:chgData name="Michael Botha" userId="c49457f63cb880db" providerId="LiveId" clId="{5394D83E-65D7-43EA-8536-D9F3661E26DA}" dt="2024-07-04T09:12:54.848" v="3372" actId="478"/>
          <ac:spMkLst>
            <pc:docMk/>
            <pc:sldMk cId="2257941374" sldId="273"/>
            <ac:spMk id="33" creationId="{5CBFAF30-C7D3-6780-D1F0-49715FB395E7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34" creationId="{B123E39D-9F4C-A6F4-67B7-F82C4CFF0BB5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35" creationId="{5B69E6AA-270D-26AE-EC96-B149F6958680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36" creationId="{31CA80CA-DA0F-2A72-151B-AD9F93181689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38" creationId="{BC79F9E1-DAF7-1DC9-34BF-14F9A667EE40}"/>
          </ac:spMkLst>
        </pc:spChg>
        <pc:spChg chg="add mod">
          <ac:chgData name="Michael Botha" userId="c49457f63cb880db" providerId="LiveId" clId="{5394D83E-65D7-43EA-8536-D9F3661E26DA}" dt="2024-07-06T10:21:33.807" v="5522" actId="14100"/>
          <ac:spMkLst>
            <pc:docMk/>
            <pc:sldMk cId="2257941374" sldId="273"/>
            <ac:spMk id="39" creationId="{FD570789-1616-223C-80F2-DF9C64FC913A}"/>
          </ac:spMkLst>
        </pc:spChg>
        <pc:spChg chg="add mod">
          <ac:chgData name="Michael Botha" userId="c49457f63cb880db" providerId="LiveId" clId="{5394D83E-65D7-43EA-8536-D9F3661E26DA}" dt="2024-07-06T10:29:54.637" v="5594" actId="20577"/>
          <ac:spMkLst>
            <pc:docMk/>
            <pc:sldMk cId="2257941374" sldId="273"/>
            <ac:spMk id="40" creationId="{A35FDC99-418C-994F-06CF-CBC231B76548}"/>
          </ac:spMkLst>
        </pc:spChg>
        <pc:spChg chg="add mod">
          <ac:chgData name="Michael Botha" userId="c49457f63cb880db" providerId="LiveId" clId="{5394D83E-65D7-43EA-8536-D9F3661E26DA}" dt="2024-07-06T10:21:27.869" v="5520" actId="14100"/>
          <ac:spMkLst>
            <pc:docMk/>
            <pc:sldMk cId="2257941374" sldId="273"/>
            <ac:spMk id="41" creationId="{50967984-B474-644A-859D-1B86C6A35D43}"/>
          </ac:spMkLst>
        </pc:spChg>
        <pc:spChg chg="add mod">
          <ac:chgData name="Michael Botha" userId="c49457f63cb880db" providerId="LiveId" clId="{5394D83E-65D7-43EA-8536-D9F3661E26DA}" dt="2024-07-06T10:22:33.372" v="5582" actId="20577"/>
          <ac:spMkLst>
            <pc:docMk/>
            <pc:sldMk cId="2257941374" sldId="273"/>
            <ac:spMk id="42" creationId="{5D3BFDD1-9CFC-A1A4-5E6C-E41383916242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43" creationId="{3CEB75C2-5DA4-A3EB-1F48-1A9893121581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44" creationId="{864D4F41-E4EC-41A9-39CA-126F39E46838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45" creationId="{CC51316F-6E7C-1697-5DB8-3372B419EA25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46" creationId="{1E261380-4222-5EA7-2211-D1F274BDE751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47" creationId="{5CC2302E-B7D8-E4BB-C5D7-A766336D8CA2}"/>
          </ac:spMkLst>
        </pc:spChg>
        <pc:spChg chg="add mod">
          <ac:chgData name="Michael Botha" userId="c49457f63cb880db" providerId="LiveId" clId="{5394D83E-65D7-43EA-8536-D9F3661E26DA}" dt="2024-07-06T09:16:20.329" v="5169" actId="1076"/>
          <ac:spMkLst>
            <pc:docMk/>
            <pc:sldMk cId="2257941374" sldId="273"/>
            <ac:spMk id="48" creationId="{8CFB071F-3398-E8FA-E287-D09250FE5E40}"/>
          </ac:spMkLst>
        </pc:spChg>
        <pc:graphicFrameChg chg="add del mod modGraphic">
          <ac:chgData name="Michael Botha" userId="c49457f63cb880db" providerId="LiveId" clId="{5394D83E-65D7-43EA-8536-D9F3661E26DA}" dt="2024-07-03T08:48:08.989" v="2389" actId="1032"/>
          <ac:graphicFrameMkLst>
            <pc:docMk/>
            <pc:sldMk cId="2257941374" sldId="273"/>
            <ac:graphicFrameMk id="4" creationId="{3BFB1A81-CFD6-51A4-050A-74CD6A2B9066}"/>
          </ac:graphicFrameMkLst>
        </pc:graphicFrameChg>
        <pc:picChg chg="add del mod">
          <ac:chgData name="Michael Botha" userId="c49457f63cb880db" providerId="LiveId" clId="{5394D83E-65D7-43EA-8536-D9F3661E26DA}" dt="2024-07-06T10:24:46.051" v="5585"/>
          <ac:picMkLst>
            <pc:docMk/>
            <pc:sldMk cId="2257941374" sldId="273"/>
            <ac:picMk id="51" creationId="{CD233261-FAA6-01C8-40C6-C55D0D7EE693}"/>
          </ac:picMkLst>
        </pc:picChg>
        <pc:picChg chg="add del mod ord">
          <ac:chgData name="Michael Botha" userId="c49457f63cb880db" providerId="LiveId" clId="{5394D83E-65D7-43EA-8536-D9F3661E26DA}" dt="2024-07-06T10:25:17.704" v="5586"/>
          <ac:picMkLst>
            <pc:docMk/>
            <pc:sldMk cId="2257941374" sldId="273"/>
            <ac:picMk id="54" creationId="{C6BFA325-C1EF-668C-9861-AE762C4C8F66}"/>
          </ac:picMkLst>
        </pc:picChg>
        <pc:picChg chg="add del mod">
          <ac:chgData name="Michael Botha" userId="c49457f63cb880db" providerId="LiveId" clId="{5394D83E-65D7-43EA-8536-D9F3661E26DA}" dt="2024-07-06T10:25:22.110" v="5588"/>
          <ac:picMkLst>
            <pc:docMk/>
            <pc:sldMk cId="2257941374" sldId="273"/>
            <ac:picMk id="55" creationId="{8032772B-C447-D87B-6430-D7D9B7552944}"/>
          </ac:picMkLst>
        </pc:picChg>
        <pc:picChg chg="add del mod ord">
          <ac:chgData name="Michael Botha" userId="c49457f63cb880db" providerId="LiveId" clId="{5394D83E-65D7-43EA-8536-D9F3661E26DA}" dt="2024-07-06T10:28:04.381" v="5589"/>
          <ac:picMkLst>
            <pc:docMk/>
            <pc:sldMk cId="2257941374" sldId="273"/>
            <ac:picMk id="58" creationId="{D59282F3-7503-CEFD-AE08-E1B9861A54AB}"/>
          </ac:picMkLst>
        </pc:picChg>
        <pc:picChg chg="add mod">
          <ac:chgData name="Michael Botha" userId="c49457f63cb880db" providerId="LiveId" clId="{5394D83E-65D7-43EA-8536-D9F3661E26DA}" dt="2024-07-06T10:33:47.354" v="5596" actId="1076"/>
          <ac:picMkLst>
            <pc:docMk/>
            <pc:sldMk cId="2257941374" sldId="273"/>
            <ac:picMk id="59" creationId="{411A8F8F-5A95-AAF4-589B-66E067EADA52}"/>
          </ac:picMkLst>
        </pc:picChg>
        <pc:cxnChg chg="add del">
          <ac:chgData name="Michael Botha" userId="c49457f63cb880db" providerId="LiveId" clId="{5394D83E-65D7-43EA-8536-D9F3661E26DA}" dt="2024-07-03T08:50:41.130" v="2430" actId="11529"/>
          <ac:cxnSpMkLst>
            <pc:docMk/>
            <pc:sldMk cId="2257941374" sldId="273"/>
            <ac:cxnSpMk id="6" creationId="{18EB3DEC-7A9D-CCB3-B5F5-75017406D0EB}"/>
          </ac:cxnSpMkLst>
        </pc:cxnChg>
        <pc:cxnChg chg="add del">
          <ac:chgData name="Michael Botha" userId="c49457f63cb880db" providerId="LiveId" clId="{5394D83E-65D7-43EA-8536-D9F3661E26DA}" dt="2024-07-03T08:51:57.723" v="2432" actId="11529"/>
          <ac:cxnSpMkLst>
            <pc:docMk/>
            <pc:sldMk cId="2257941374" sldId="273"/>
            <ac:cxnSpMk id="8" creationId="{6EF75180-9619-30F4-8662-E4CB06305AED}"/>
          </ac:cxnSpMkLst>
        </pc:cxnChg>
      </pc:sldChg>
      <pc:sldChg chg="addSp delSp modSp new mod">
        <pc:chgData name="Michael Botha" userId="c49457f63cb880db" providerId="LiveId" clId="{5394D83E-65D7-43EA-8536-D9F3661E26DA}" dt="2024-07-06T02:05:10.747" v="4957" actId="20577"/>
        <pc:sldMkLst>
          <pc:docMk/>
          <pc:sldMk cId="281148236" sldId="274"/>
        </pc:sldMkLst>
        <pc:spChg chg="mod">
          <ac:chgData name="Michael Botha" userId="c49457f63cb880db" providerId="LiveId" clId="{5394D83E-65D7-43EA-8536-D9F3661E26DA}" dt="2024-07-05T02:24:51.510" v="4028" actId="1076"/>
          <ac:spMkLst>
            <pc:docMk/>
            <pc:sldMk cId="281148236" sldId="274"/>
            <ac:spMk id="2" creationId="{51CD7A7F-A8EF-1A2F-605A-8BC786F719E4}"/>
          </ac:spMkLst>
        </pc:spChg>
        <pc:spChg chg="del">
          <ac:chgData name="Michael Botha" userId="c49457f63cb880db" providerId="LiveId" clId="{5394D83E-65D7-43EA-8536-D9F3661E26DA}" dt="2024-07-05T02:18:50.655" v="4001" actId="478"/>
          <ac:spMkLst>
            <pc:docMk/>
            <pc:sldMk cId="281148236" sldId="274"/>
            <ac:spMk id="3" creationId="{5D2CC111-D27E-F786-23B4-60AFC0280848}"/>
          </ac:spMkLst>
        </pc:spChg>
        <pc:spChg chg="add mod">
          <ac:chgData name="Michael Botha" userId="c49457f63cb880db" providerId="LiveId" clId="{5394D83E-65D7-43EA-8536-D9F3661E26DA}" dt="2024-07-05T02:24:30.123" v="4024" actId="207"/>
          <ac:spMkLst>
            <pc:docMk/>
            <pc:sldMk cId="281148236" sldId="274"/>
            <ac:spMk id="12" creationId="{43B4D64F-7325-4EE0-A2D8-103385C3DC6A}"/>
          </ac:spMkLst>
        </pc:spChg>
        <pc:spChg chg="add mod">
          <ac:chgData name="Michael Botha" userId="c49457f63cb880db" providerId="LiveId" clId="{5394D83E-65D7-43EA-8536-D9F3661E26DA}" dt="2024-07-05T02:24:37.778" v="4026" actId="1076"/>
          <ac:spMkLst>
            <pc:docMk/>
            <pc:sldMk cId="281148236" sldId="274"/>
            <ac:spMk id="13" creationId="{6C300589-8BCF-547A-09A8-E51D64E8AC9A}"/>
          </ac:spMkLst>
        </pc:spChg>
        <pc:spChg chg="add mod">
          <ac:chgData name="Michael Botha" userId="c49457f63cb880db" providerId="LiveId" clId="{5394D83E-65D7-43EA-8536-D9F3661E26DA}" dt="2024-07-05T02:29:54.771" v="4183" actId="14100"/>
          <ac:spMkLst>
            <pc:docMk/>
            <pc:sldMk cId="281148236" sldId="274"/>
            <ac:spMk id="14" creationId="{11E42620-3424-76E3-78FA-B6D14F5B5AC5}"/>
          </ac:spMkLst>
        </pc:spChg>
        <pc:spChg chg="add mod">
          <ac:chgData name="Michael Botha" userId="c49457f63cb880db" providerId="LiveId" clId="{5394D83E-65D7-43EA-8536-D9F3661E26DA}" dt="2024-07-05T02:30:04.910" v="4185" actId="14100"/>
          <ac:spMkLst>
            <pc:docMk/>
            <pc:sldMk cId="281148236" sldId="274"/>
            <ac:spMk id="15" creationId="{B52CA782-1027-A7C1-AB11-E815EABC95E0}"/>
          </ac:spMkLst>
        </pc:spChg>
        <pc:spChg chg="add mod">
          <ac:chgData name="Michael Botha" userId="c49457f63cb880db" providerId="LiveId" clId="{5394D83E-65D7-43EA-8536-D9F3661E26DA}" dt="2024-07-05T02:30:12.409" v="4186" actId="255"/>
          <ac:spMkLst>
            <pc:docMk/>
            <pc:sldMk cId="281148236" sldId="274"/>
            <ac:spMk id="16" creationId="{43207B77-612C-6E7E-5349-1A953C11D7DA}"/>
          </ac:spMkLst>
        </pc:spChg>
        <pc:spChg chg="add mod">
          <ac:chgData name="Michael Botha" userId="c49457f63cb880db" providerId="LiveId" clId="{5394D83E-65D7-43EA-8536-D9F3661E26DA}" dt="2024-07-06T02:05:10.747" v="4957" actId="20577"/>
          <ac:spMkLst>
            <pc:docMk/>
            <pc:sldMk cId="281148236" sldId="274"/>
            <ac:spMk id="17" creationId="{69D88515-40B7-F3E4-E144-446662957485}"/>
          </ac:spMkLst>
        </pc:spChg>
        <pc:spChg chg="add mod">
          <ac:chgData name="Michael Botha" userId="c49457f63cb880db" providerId="LiveId" clId="{5394D83E-65D7-43EA-8536-D9F3661E26DA}" dt="2024-07-05T02:31:00.383" v="4192" actId="1076"/>
          <ac:spMkLst>
            <pc:docMk/>
            <pc:sldMk cId="281148236" sldId="274"/>
            <ac:spMk id="18" creationId="{63FAED47-0ECB-567D-1889-6B9A48FFE7AD}"/>
          </ac:spMkLst>
        </pc:spChg>
        <pc:spChg chg="add mod">
          <ac:chgData name="Michael Botha" userId="c49457f63cb880db" providerId="LiveId" clId="{5394D83E-65D7-43EA-8536-D9F3661E26DA}" dt="2024-07-05T04:42:10.762" v="4298" actId="1076"/>
          <ac:spMkLst>
            <pc:docMk/>
            <pc:sldMk cId="281148236" sldId="274"/>
            <ac:spMk id="19" creationId="{4B8AB9BB-12FB-CBD6-CE33-954DCBF85997}"/>
          </ac:spMkLst>
        </pc:spChg>
        <pc:picChg chg="add del mod">
          <ac:chgData name="Michael Botha" userId="c49457f63cb880db" providerId="LiveId" clId="{5394D83E-65D7-43EA-8536-D9F3661E26DA}" dt="2024-07-05T02:20:45.440" v="4006" actId="478"/>
          <ac:picMkLst>
            <pc:docMk/>
            <pc:sldMk cId="281148236" sldId="274"/>
            <ac:picMk id="5" creationId="{9CF3868A-DC26-BC99-4E86-FB27B39E6DDD}"/>
          </ac:picMkLst>
        </pc:picChg>
        <pc:picChg chg="add mod">
          <ac:chgData name="Michael Botha" userId="c49457f63cb880db" providerId="LiveId" clId="{5394D83E-65D7-43EA-8536-D9F3661E26DA}" dt="2024-07-05T02:23:51.753" v="4019" actId="1076"/>
          <ac:picMkLst>
            <pc:docMk/>
            <pc:sldMk cId="281148236" sldId="274"/>
            <ac:picMk id="7" creationId="{BDC35F2A-9DCE-4FA3-0FAC-E697749AE7AB}"/>
          </ac:picMkLst>
        </pc:picChg>
        <pc:picChg chg="add mod">
          <ac:chgData name="Michael Botha" userId="c49457f63cb880db" providerId="LiveId" clId="{5394D83E-65D7-43EA-8536-D9F3661E26DA}" dt="2024-07-05T02:24:01.470" v="4020" actId="1076"/>
          <ac:picMkLst>
            <pc:docMk/>
            <pc:sldMk cId="281148236" sldId="274"/>
            <ac:picMk id="9" creationId="{CDC7D6F8-CB06-82A8-8E2E-2FE6BC1568DA}"/>
          </ac:picMkLst>
        </pc:picChg>
        <pc:picChg chg="add mod">
          <ac:chgData name="Michael Botha" userId="c49457f63cb880db" providerId="LiveId" clId="{5394D83E-65D7-43EA-8536-D9F3661E26DA}" dt="2024-07-05T02:24:40.793" v="4027" actId="1076"/>
          <ac:picMkLst>
            <pc:docMk/>
            <pc:sldMk cId="281148236" sldId="274"/>
            <ac:picMk id="11" creationId="{0AED1E4E-2374-9DBA-9D6A-6665FEA1C733}"/>
          </ac:picMkLst>
        </pc:picChg>
        <pc:picChg chg="mod">
          <ac:chgData name="Michael Botha" userId="c49457f63cb880db" providerId="LiveId" clId="{5394D83E-65D7-43EA-8536-D9F3661E26DA}" dt="2024-07-05T04:42:23.365" v="4299" actId="1076"/>
          <ac:picMkLst>
            <pc:docMk/>
            <pc:sldMk cId="281148236" sldId="274"/>
            <ac:picMk id="20" creationId="{43F25E03-7195-9B03-61A8-8C29F0825584}"/>
          </ac:picMkLst>
        </pc:picChg>
      </pc:sldChg>
      <pc:sldChg chg="addSp delSp modSp new mod delAnim modAnim">
        <pc:chgData name="Michael Botha" userId="c49457f63cb880db" providerId="LiveId" clId="{5394D83E-65D7-43EA-8536-D9F3661E26DA}" dt="2024-07-05T04:33:34.036" v="4289" actId="1076"/>
        <pc:sldMkLst>
          <pc:docMk/>
          <pc:sldMk cId="1414045978" sldId="275"/>
        </pc:sldMkLst>
        <pc:spChg chg="mod">
          <ac:chgData name="Michael Botha" userId="c49457f63cb880db" providerId="LiveId" clId="{5394D83E-65D7-43EA-8536-D9F3661E26DA}" dt="2024-07-05T02:33:57.022" v="4207" actId="1076"/>
          <ac:spMkLst>
            <pc:docMk/>
            <pc:sldMk cId="1414045978" sldId="275"/>
            <ac:spMk id="2" creationId="{BE41EA40-8586-BDAF-CACC-898EFDA0FB25}"/>
          </ac:spMkLst>
        </pc:spChg>
        <pc:graphicFrameChg chg="add mod">
          <ac:chgData name="Michael Botha" userId="c49457f63cb880db" providerId="LiveId" clId="{5394D83E-65D7-43EA-8536-D9F3661E26DA}" dt="2024-07-05T04:09:00.486" v="4279" actId="207"/>
          <ac:graphicFrameMkLst>
            <pc:docMk/>
            <pc:sldMk cId="1414045978" sldId="275"/>
            <ac:graphicFrameMk id="5" creationId="{6B9C7A5A-08C2-A303-8E6B-870EE1AF4D60}"/>
          </ac:graphicFrameMkLst>
        </pc:graphicFrameChg>
        <pc:picChg chg="del mod">
          <ac:chgData name="Michael Botha" userId="c49457f63cb880db" providerId="LiveId" clId="{5394D83E-65D7-43EA-8536-D9F3661E26DA}" dt="2024-07-05T04:21:32.325" v="4283" actId="478"/>
          <ac:picMkLst>
            <pc:docMk/>
            <pc:sldMk cId="1414045978" sldId="275"/>
            <ac:picMk id="6" creationId="{EA160434-86FC-19A4-7DB2-7EB92A777A40}"/>
          </ac:picMkLst>
        </pc:picChg>
        <pc:picChg chg="del mod">
          <ac:chgData name="Michael Botha" userId="c49457f63cb880db" providerId="LiveId" clId="{5394D83E-65D7-43EA-8536-D9F3661E26DA}" dt="2024-07-05T04:23:19.602" v="4285" actId="478"/>
          <ac:picMkLst>
            <pc:docMk/>
            <pc:sldMk cId="1414045978" sldId="275"/>
            <ac:picMk id="7" creationId="{4AE14F43-38EE-7222-7195-B722D7F5FA43}"/>
          </ac:picMkLst>
        </pc:picChg>
        <pc:picChg chg="del mod">
          <ac:chgData name="Michael Botha" userId="c49457f63cb880db" providerId="LiveId" clId="{5394D83E-65D7-43EA-8536-D9F3661E26DA}" dt="2024-07-05T04:29:53.199" v="4287" actId="478"/>
          <ac:picMkLst>
            <pc:docMk/>
            <pc:sldMk cId="1414045978" sldId="275"/>
            <ac:picMk id="8" creationId="{DFCD73AA-3924-7FFD-B454-8E89185B7723}"/>
          </ac:picMkLst>
        </pc:picChg>
        <pc:picChg chg="mod">
          <ac:chgData name="Michael Botha" userId="c49457f63cb880db" providerId="LiveId" clId="{5394D83E-65D7-43EA-8536-D9F3661E26DA}" dt="2024-07-05T04:33:34.036" v="4289" actId="1076"/>
          <ac:picMkLst>
            <pc:docMk/>
            <pc:sldMk cId="1414045978" sldId="275"/>
            <ac:picMk id="9" creationId="{A3F60B86-B4A2-4F96-8B54-534179D23A5D}"/>
          </ac:picMkLst>
        </pc:picChg>
      </pc:sldChg>
      <pc:sldChg chg="modSp new mod ord">
        <pc:chgData name="Michael Botha" userId="c49457f63cb880db" providerId="LiveId" clId="{5394D83E-65D7-43EA-8536-D9F3661E26DA}" dt="2024-07-07T22:28:08.383" v="6696" actId="1076"/>
        <pc:sldMkLst>
          <pc:docMk/>
          <pc:sldMk cId="3014467681" sldId="276"/>
        </pc:sldMkLst>
        <pc:spChg chg="mod">
          <ac:chgData name="Michael Botha" userId="c49457f63cb880db" providerId="LiveId" clId="{5394D83E-65D7-43EA-8536-D9F3661E26DA}" dt="2024-07-07T22:26:19.576" v="6676" actId="14100"/>
          <ac:spMkLst>
            <pc:docMk/>
            <pc:sldMk cId="3014467681" sldId="276"/>
            <ac:spMk id="2" creationId="{DAE8C867-2828-EBEA-057D-AACCBD8CDB2E}"/>
          </ac:spMkLst>
        </pc:spChg>
        <pc:spChg chg="mod">
          <ac:chgData name="Michael Botha" userId="c49457f63cb880db" providerId="LiveId" clId="{5394D83E-65D7-43EA-8536-D9F3661E26DA}" dt="2024-07-07T22:28:08.383" v="6696" actId="1076"/>
          <ac:spMkLst>
            <pc:docMk/>
            <pc:sldMk cId="3014467681" sldId="276"/>
            <ac:spMk id="3" creationId="{1B90AA4F-AA06-F1A5-8721-790EB5B91080}"/>
          </ac:spMkLst>
        </pc:spChg>
      </pc:sldChg>
      <pc:sldMasterChg chg="add del addSldLayout delSldLayout">
        <pc:chgData name="Michael Botha" userId="c49457f63cb880db" providerId="LiveId" clId="{5394D83E-65D7-43EA-8536-D9F3661E26DA}" dt="2024-06-29T07:05:53.869" v="6" actId="26606"/>
        <pc:sldMasterMkLst>
          <pc:docMk/>
          <pc:sldMasterMk cId="3335359164" sldId="2147483660"/>
        </pc:sldMasterMkLst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1037508750" sldId="2147483661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2205270656" sldId="2147483662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746871164" sldId="2147483663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873147670" sldId="2147483664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700216130" sldId="2147483665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1403597027" sldId="2147483666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310407142" sldId="2147483667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157771113" sldId="2147483668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2665280534" sldId="2147483669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534705644" sldId="2147483670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604320122" sldId="2147483671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2184802400" sldId="2147483672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3905493138" sldId="2147483673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2375653717" sldId="2147483674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1040111648" sldId="2147483675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692389639" sldId="2147483676"/>
          </pc:sldLayoutMkLst>
        </pc:sldLayoutChg>
        <pc:sldLayoutChg chg="add del">
          <pc:chgData name="Michael Botha" userId="c49457f63cb880db" providerId="LiveId" clId="{5394D83E-65D7-43EA-8536-D9F3661E26DA}" dt="2024-06-29T07:05:53.869" v="6" actId="26606"/>
          <pc:sldLayoutMkLst>
            <pc:docMk/>
            <pc:sldMasterMk cId="3335359164" sldId="2147483660"/>
            <pc:sldLayoutMk cId="676157583" sldId="2147483677"/>
          </pc:sldLayoutMkLst>
        </pc:sldLayoutChg>
      </pc:sldMasterChg>
      <pc:sldMasterChg chg="add del replId addSldLayout delSldLayout">
        <pc:chgData name="Michael Botha" userId="c49457f63cb880db" providerId="LiveId" clId="{5394D83E-65D7-43EA-8536-D9F3661E26DA}" dt="2024-06-29T07:05:51.541" v="3" actId="26606"/>
        <pc:sldMasterMkLst>
          <pc:docMk/>
          <pc:sldMasterMk cId="4186860527" sldId="2147483678"/>
        </pc:sldMasterMkLst>
        <pc:sldLayoutChg chg="add del replId">
          <pc:chgData name="Michael Botha" userId="c49457f63cb880db" providerId="LiveId" clId="{5394D83E-65D7-43EA-8536-D9F3661E26DA}" dt="2024-06-29T07:05:51.541" v="3" actId="26606"/>
          <pc:sldLayoutMkLst>
            <pc:docMk/>
            <pc:sldMasterMk cId="4186860527" sldId="2147483678"/>
            <pc:sldLayoutMk cId="2267071211" sldId="2147483679"/>
          </pc:sldLayoutMkLst>
        </pc:sldLayoutChg>
        <pc:sldLayoutChg chg="add del replId">
          <pc:chgData name="Michael Botha" userId="c49457f63cb880db" providerId="LiveId" clId="{5394D83E-65D7-43EA-8536-D9F3661E26DA}" dt="2024-06-29T07:05:51.541" v="3" actId="26606"/>
          <pc:sldLayoutMkLst>
            <pc:docMk/>
            <pc:sldMasterMk cId="4186860527" sldId="2147483678"/>
            <pc:sldLayoutMk cId="2043672710" sldId="2147483680"/>
          </pc:sldLayoutMkLst>
        </pc:sldLayoutChg>
        <pc:sldLayoutChg chg="add del replId">
          <pc:chgData name="Michael Botha" userId="c49457f63cb880db" providerId="LiveId" clId="{5394D83E-65D7-43EA-8536-D9F3661E26DA}" dt="2024-06-29T07:05:51.541" v="3" actId="26606"/>
          <pc:sldLayoutMkLst>
            <pc:docMk/>
            <pc:sldMasterMk cId="4186860527" sldId="2147483678"/>
            <pc:sldLayoutMk cId="1871535055" sldId="2147483681"/>
          </pc:sldLayoutMkLst>
        </pc:sldLayoutChg>
        <pc:sldLayoutChg chg="add del replId">
          <pc:chgData name="Michael Botha" userId="c49457f63cb880db" providerId="LiveId" clId="{5394D83E-65D7-43EA-8536-D9F3661E26DA}" dt="2024-06-29T07:05:51.541" v="3" actId="26606"/>
          <pc:sldLayoutMkLst>
            <pc:docMk/>
            <pc:sldMasterMk cId="4186860527" sldId="2147483678"/>
            <pc:sldLayoutMk cId="1475503195" sldId="2147483682"/>
          </pc:sldLayoutMkLst>
        </pc:sldLayoutChg>
        <pc:sldLayoutChg chg="add del replId">
          <pc:chgData name="Michael Botha" userId="c49457f63cb880db" providerId="LiveId" clId="{5394D83E-65D7-43EA-8536-D9F3661E26DA}" dt="2024-06-29T07:05:51.541" v="3" actId="26606"/>
          <pc:sldLayoutMkLst>
            <pc:docMk/>
            <pc:sldMasterMk cId="4186860527" sldId="2147483678"/>
            <pc:sldLayoutMk cId="2088449756" sldId="2147483683"/>
          </pc:sldLayoutMkLst>
        </pc:sldLayoutChg>
        <pc:sldLayoutChg chg="add del replId">
          <pc:chgData name="Michael Botha" userId="c49457f63cb880db" providerId="LiveId" clId="{5394D83E-65D7-43EA-8536-D9F3661E26DA}" dt="2024-06-29T07:05:51.541" v="3" actId="26606"/>
          <pc:sldLayoutMkLst>
            <pc:docMk/>
            <pc:sldMasterMk cId="4186860527" sldId="2147483678"/>
            <pc:sldLayoutMk cId="2150669681" sldId="2147483684"/>
          </pc:sldLayoutMkLst>
        </pc:sldLayoutChg>
        <pc:sldLayoutChg chg="add del replId">
          <pc:chgData name="Michael Botha" userId="c49457f63cb880db" providerId="LiveId" clId="{5394D83E-65D7-43EA-8536-D9F3661E26DA}" dt="2024-06-29T07:05:51.541" v="3" actId="26606"/>
          <pc:sldLayoutMkLst>
            <pc:docMk/>
            <pc:sldMasterMk cId="4186860527" sldId="2147483678"/>
            <pc:sldLayoutMk cId="486477242" sldId="2147483685"/>
          </pc:sldLayoutMkLst>
        </pc:sldLayoutChg>
        <pc:sldLayoutChg chg="add del replId">
          <pc:chgData name="Michael Botha" userId="c49457f63cb880db" providerId="LiveId" clId="{5394D83E-65D7-43EA-8536-D9F3661E26DA}" dt="2024-06-29T07:05:51.541" v="3" actId="26606"/>
          <pc:sldLayoutMkLst>
            <pc:docMk/>
            <pc:sldMasterMk cId="4186860527" sldId="2147483678"/>
            <pc:sldLayoutMk cId="2054820077" sldId="2147483686"/>
          </pc:sldLayoutMkLst>
        </pc:sldLayoutChg>
        <pc:sldLayoutChg chg="add del replId">
          <pc:chgData name="Michael Botha" userId="c49457f63cb880db" providerId="LiveId" clId="{5394D83E-65D7-43EA-8536-D9F3661E26DA}" dt="2024-06-29T07:05:51.541" v="3" actId="26606"/>
          <pc:sldLayoutMkLst>
            <pc:docMk/>
            <pc:sldMasterMk cId="4186860527" sldId="2147483678"/>
            <pc:sldLayoutMk cId="3655281989" sldId="2147483687"/>
          </pc:sldLayoutMkLst>
        </pc:sldLayoutChg>
        <pc:sldLayoutChg chg="add del replId">
          <pc:chgData name="Michael Botha" userId="c49457f63cb880db" providerId="LiveId" clId="{5394D83E-65D7-43EA-8536-D9F3661E26DA}" dt="2024-06-29T07:05:51.541" v="3" actId="26606"/>
          <pc:sldLayoutMkLst>
            <pc:docMk/>
            <pc:sldMasterMk cId="4186860527" sldId="2147483678"/>
            <pc:sldLayoutMk cId="66093489" sldId="2147483688"/>
          </pc:sldLayoutMkLst>
        </pc:sldLayoutChg>
        <pc:sldLayoutChg chg="add del replId">
          <pc:chgData name="Michael Botha" userId="c49457f63cb880db" providerId="LiveId" clId="{5394D83E-65D7-43EA-8536-D9F3661E26DA}" dt="2024-06-29T07:05:51.541" v="3" actId="26606"/>
          <pc:sldLayoutMkLst>
            <pc:docMk/>
            <pc:sldMasterMk cId="4186860527" sldId="2147483678"/>
            <pc:sldLayoutMk cId="732024105" sldId="2147483689"/>
          </pc:sldLayoutMkLst>
        </pc:sldLayoutChg>
      </pc:sldMasterChg>
      <pc:sldMasterChg chg="add del addSldLayout delSldLayout">
        <pc:chgData name="Michael Botha" userId="c49457f63cb880db" providerId="LiveId" clId="{5394D83E-65D7-43EA-8536-D9F3661E26DA}" dt="2024-06-29T07:05:53.822" v="5" actId="26606"/>
        <pc:sldMasterMkLst>
          <pc:docMk/>
          <pc:sldMasterMk cId="1696262453" sldId="2147483685"/>
        </pc:sldMasterMkLst>
        <pc:sldLayoutChg chg="add del">
          <pc:chgData name="Michael Botha" userId="c49457f63cb880db" providerId="LiveId" clId="{5394D83E-65D7-43EA-8536-D9F3661E26DA}" dt="2024-06-29T07:05:53.822" v="5" actId="26606"/>
          <pc:sldLayoutMkLst>
            <pc:docMk/>
            <pc:sldMasterMk cId="1696262453" sldId="2147483685"/>
            <pc:sldLayoutMk cId="4128239982" sldId="2147483678"/>
          </pc:sldLayoutMkLst>
        </pc:sldLayoutChg>
        <pc:sldLayoutChg chg="add del">
          <pc:chgData name="Michael Botha" userId="c49457f63cb880db" providerId="LiveId" clId="{5394D83E-65D7-43EA-8536-D9F3661E26DA}" dt="2024-06-29T07:05:53.822" v="5" actId="26606"/>
          <pc:sldLayoutMkLst>
            <pc:docMk/>
            <pc:sldMasterMk cId="1696262453" sldId="2147483685"/>
            <pc:sldLayoutMk cId="2052183346" sldId="2147483679"/>
          </pc:sldLayoutMkLst>
        </pc:sldLayoutChg>
        <pc:sldLayoutChg chg="add del">
          <pc:chgData name="Michael Botha" userId="c49457f63cb880db" providerId="LiveId" clId="{5394D83E-65D7-43EA-8536-D9F3661E26DA}" dt="2024-06-29T07:05:53.822" v="5" actId="26606"/>
          <pc:sldLayoutMkLst>
            <pc:docMk/>
            <pc:sldMasterMk cId="1696262453" sldId="2147483685"/>
            <pc:sldLayoutMk cId="1596742076" sldId="2147483680"/>
          </pc:sldLayoutMkLst>
        </pc:sldLayoutChg>
        <pc:sldLayoutChg chg="add del">
          <pc:chgData name="Michael Botha" userId="c49457f63cb880db" providerId="LiveId" clId="{5394D83E-65D7-43EA-8536-D9F3661E26DA}" dt="2024-06-29T07:05:53.822" v="5" actId="26606"/>
          <pc:sldLayoutMkLst>
            <pc:docMk/>
            <pc:sldMasterMk cId="1696262453" sldId="2147483685"/>
            <pc:sldLayoutMk cId="1077790003" sldId="2147483681"/>
          </pc:sldLayoutMkLst>
        </pc:sldLayoutChg>
        <pc:sldLayoutChg chg="add del">
          <pc:chgData name="Michael Botha" userId="c49457f63cb880db" providerId="LiveId" clId="{5394D83E-65D7-43EA-8536-D9F3661E26DA}" dt="2024-06-29T07:05:53.822" v="5" actId="26606"/>
          <pc:sldLayoutMkLst>
            <pc:docMk/>
            <pc:sldMasterMk cId="1696262453" sldId="2147483685"/>
            <pc:sldLayoutMk cId="402833913" sldId="2147483682"/>
          </pc:sldLayoutMkLst>
        </pc:sldLayoutChg>
        <pc:sldLayoutChg chg="add del">
          <pc:chgData name="Michael Botha" userId="c49457f63cb880db" providerId="LiveId" clId="{5394D83E-65D7-43EA-8536-D9F3661E26DA}" dt="2024-06-29T07:05:53.822" v="5" actId="26606"/>
          <pc:sldLayoutMkLst>
            <pc:docMk/>
            <pc:sldMasterMk cId="1696262453" sldId="2147483685"/>
            <pc:sldLayoutMk cId="3187888377" sldId="2147483683"/>
          </pc:sldLayoutMkLst>
        </pc:sldLayoutChg>
        <pc:sldLayoutChg chg="add del">
          <pc:chgData name="Michael Botha" userId="c49457f63cb880db" providerId="LiveId" clId="{5394D83E-65D7-43EA-8536-D9F3661E26DA}" dt="2024-06-29T07:05:53.822" v="5" actId="26606"/>
          <pc:sldLayoutMkLst>
            <pc:docMk/>
            <pc:sldMasterMk cId="1696262453" sldId="2147483685"/>
            <pc:sldLayoutMk cId="3505743469" sldId="2147483684"/>
          </pc:sldLayoutMkLst>
        </pc:sldLayoutChg>
        <pc:sldLayoutChg chg="add del replId">
          <pc:chgData name="Michael Botha" userId="c49457f63cb880db" providerId="LiveId" clId="{5394D83E-65D7-43EA-8536-D9F3661E26DA}" dt="2024-06-29T07:05:53.822" v="5" actId="26606"/>
          <pc:sldLayoutMkLst>
            <pc:docMk/>
            <pc:sldMasterMk cId="1696262453" sldId="2147483685"/>
            <pc:sldLayoutMk cId="4166268650" sldId="2147483686"/>
          </pc:sldLayoutMkLst>
        </pc:sldLayoutChg>
        <pc:sldLayoutChg chg="add del replId">
          <pc:chgData name="Michael Botha" userId="c49457f63cb880db" providerId="LiveId" clId="{5394D83E-65D7-43EA-8536-D9F3661E26DA}" dt="2024-06-29T07:05:53.822" v="5" actId="26606"/>
          <pc:sldLayoutMkLst>
            <pc:docMk/>
            <pc:sldMasterMk cId="1696262453" sldId="2147483685"/>
            <pc:sldLayoutMk cId="2434594611" sldId="2147483687"/>
          </pc:sldLayoutMkLst>
        </pc:sldLayoutChg>
        <pc:sldLayoutChg chg="add del replId">
          <pc:chgData name="Michael Botha" userId="c49457f63cb880db" providerId="LiveId" clId="{5394D83E-65D7-43EA-8536-D9F3661E26DA}" dt="2024-06-29T07:05:53.822" v="5" actId="26606"/>
          <pc:sldLayoutMkLst>
            <pc:docMk/>
            <pc:sldMasterMk cId="1696262453" sldId="2147483685"/>
            <pc:sldLayoutMk cId="2014136946" sldId="2147483688"/>
          </pc:sldLayoutMkLst>
        </pc:sldLayoutChg>
        <pc:sldLayoutChg chg="add del replId">
          <pc:chgData name="Michael Botha" userId="c49457f63cb880db" providerId="LiveId" clId="{5394D83E-65D7-43EA-8536-D9F3661E26DA}" dt="2024-06-29T07:05:53.822" v="5" actId="26606"/>
          <pc:sldLayoutMkLst>
            <pc:docMk/>
            <pc:sldMasterMk cId="1696262453" sldId="2147483685"/>
            <pc:sldLayoutMk cId="566453273" sldId="2147483689"/>
          </pc:sldLayoutMkLst>
        </pc:sldLayoutChg>
      </pc:sldMasterChg>
      <pc:sldMasterChg chg="add addSldLayout">
        <pc:chgData name="Michael Botha" userId="c49457f63cb880db" providerId="LiveId" clId="{5394D83E-65D7-43EA-8536-D9F3661E26DA}" dt="2024-06-29T07:05:53.869" v="6" actId="26606"/>
        <pc:sldMasterMkLst>
          <pc:docMk/>
          <pc:sldMasterMk cId="4291536959" sldId="2147483698"/>
        </pc:sldMasterMkLst>
        <pc:sldLayoutChg chg="add">
          <pc:chgData name="Michael Botha" userId="c49457f63cb880db" providerId="LiveId" clId="{5394D83E-65D7-43EA-8536-D9F3661E26DA}" dt="2024-06-29T07:05:53.869" v="6" actId="26606"/>
          <pc:sldLayoutMkLst>
            <pc:docMk/>
            <pc:sldMasterMk cId="4291536959" sldId="2147483698"/>
            <pc:sldLayoutMk cId="105253751" sldId="2147483687"/>
          </pc:sldLayoutMkLst>
        </pc:sldLayoutChg>
        <pc:sldLayoutChg chg="add">
          <pc:chgData name="Michael Botha" userId="c49457f63cb880db" providerId="LiveId" clId="{5394D83E-65D7-43EA-8536-D9F3661E26DA}" dt="2024-06-29T07:05:53.869" v="6" actId="26606"/>
          <pc:sldLayoutMkLst>
            <pc:docMk/>
            <pc:sldMasterMk cId="4291536959" sldId="2147483698"/>
            <pc:sldLayoutMk cId="69017797" sldId="2147483688"/>
          </pc:sldLayoutMkLst>
        </pc:sldLayoutChg>
        <pc:sldLayoutChg chg="add">
          <pc:chgData name="Michael Botha" userId="c49457f63cb880db" providerId="LiveId" clId="{5394D83E-65D7-43EA-8536-D9F3661E26DA}" dt="2024-06-29T07:05:53.869" v="6" actId="26606"/>
          <pc:sldLayoutMkLst>
            <pc:docMk/>
            <pc:sldMasterMk cId="4291536959" sldId="2147483698"/>
            <pc:sldLayoutMk cId="1351209506" sldId="2147483689"/>
          </pc:sldLayoutMkLst>
        </pc:sldLayoutChg>
        <pc:sldLayoutChg chg="add">
          <pc:chgData name="Michael Botha" userId="c49457f63cb880db" providerId="LiveId" clId="{5394D83E-65D7-43EA-8536-D9F3661E26DA}" dt="2024-06-29T07:05:53.869" v="6" actId="26606"/>
          <pc:sldLayoutMkLst>
            <pc:docMk/>
            <pc:sldMasterMk cId="4291536959" sldId="2147483698"/>
            <pc:sldLayoutMk cId="2866405326" sldId="2147483690"/>
          </pc:sldLayoutMkLst>
        </pc:sldLayoutChg>
        <pc:sldLayoutChg chg="add">
          <pc:chgData name="Michael Botha" userId="c49457f63cb880db" providerId="LiveId" clId="{5394D83E-65D7-43EA-8536-D9F3661E26DA}" dt="2024-06-29T07:05:53.869" v="6" actId="26606"/>
          <pc:sldLayoutMkLst>
            <pc:docMk/>
            <pc:sldMasterMk cId="4291536959" sldId="2147483698"/>
            <pc:sldLayoutMk cId="788381626" sldId="2147483691"/>
          </pc:sldLayoutMkLst>
        </pc:sldLayoutChg>
        <pc:sldLayoutChg chg="add">
          <pc:chgData name="Michael Botha" userId="c49457f63cb880db" providerId="LiveId" clId="{5394D83E-65D7-43EA-8536-D9F3661E26DA}" dt="2024-06-29T07:05:53.869" v="6" actId="26606"/>
          <pc:sldLayoutMkLst>
            <pc:docMk/>
            <pc:sldMasterMk cId="4291536959" sldId="2147483698"/>
            <pc:sldLayoutMk cId="2662583008" sldId="2147483692"/>
          </pc:sldLayoutMkLst>
        </pc:sldLayoutChg>
        <pc:sldLayoutChg chg="add">
          <pc:chgData name="Michael Botha" userId="c49457f63cb880db" providerId="LiveId" clId="{5394D83E-65D7-43EA-8536-D9F3661E26DA}" dt="2024-06-29T07:05:53.869" v="6" actId="26606"/>
          <pc:sldLayoutMkLst>
            <pc:docMk/>
            <pc:sldMasterMk cId="4291536959" sldId="2147483698"/>
            <pc:sldLayoutMk cId="751232769" sldId="2147483693"/>
          </pc:sldLayoutMkLst>
        </pc:sldLayoutChg>
        <pc:sldLayoutChg chg="add">
          <pc:chgData name="Michael Botha" userId="c49457f63cb880db" providerId="LiveId" clId="{5394D83E-65D7-43EA-8536-D9F3661E26DA}" dt="2024-06-29T07:05:53.869" v="6" actId="26606"/>
          <pc:sldLayoutMkLst>
            <pc:docMk/>
            <pc:sldMasterMk cId="4291536959" sldId="2147483698"/>
            <pc:sldLayoutMk cId="892376219" sldId="2147483694"/>
          </pc:sldLayoutMkLst>
        </pc:sldLayoutChg>
        <pc:sldLayoutChg chg="add">
          <pc:chgData name="Michael Botha" userId="c49457f63cb880db" providerId="LiveId" clId="{5394D83E-65D7-43EA-8536-D9F3661E26DA}" dt="2024-06-29T07:05:53.869" v="6" actId="26606"/>
          <pc:sldLayoutMkLst>
            <pc:docMk/>
            <pc:sldMasterMk cId="4291536959" sldId="2147483698"/>
            <pc:sldLayoutMk cId="1673862745" sldId="2147483695"/>
          </pc:sldLayoutMkLst>
        </pc:sldLayoutChg>
        <pc:sldLayoutChg chg="add">
          <pc:chgData name="Michael Botha" userId="c49457f63cb880db" providerId="LiveId" clId="{5394D83E-65D7-43EA-8536-D9F3661E26DA}" dt="2024-06-29T07:05:53.869" v="6" actId="26606"/>
          <pc:sldLayoutMkLst>
            <pc:docMk/>
            <pc:sldMasterMk cId="4291536959" sldId="2147483698"/>
            <pc:sldLayoutMk cId="2258040434" sldId="2147483696"/>
          </pc:sldLayoutMkLst>
        </pc:sldLayoutChg>
        <pc:sldLayoutChg chg="add">
          <pc:chgData name="Michael Botha" userId="c49457f63cb880db" providerId="LiveId" clId="{5394D83E-65D7-43EA-8536-D9F3661E26DA}" dt="2024-06-29T07:05:53.869" v="6" actId="26606"/>
          <pc:sldLayoutMkLst>
            <pc:docMk/>
            <pc:sldMasterMk cId="4291536959" sldId="2147483698"/>
            <pc:sldLayoutMk cId="2020118691" sldId="2147483697"/>
          </pc:sldLayoutMkLst>
        </pc:sldLayoutChg>
      </pc:sldMasterChg>
      <pc:sldMasterChg chg="del delSldLayout">
        <pc:chgData name="Michael Botha" userId="c49457f63cb880db" providerId="LiveId" clId="{5394D83E-65D7-43EA-8536-D9F3661E26DA}" dt="2024-07-01T05:39:03.988" v="137" actId="26606"/>
        <pc:sldMasterMkLst>
          <pc:docMk/>
          <pc:sldMasterMk cId="686805299" sldId="2147483734"/>
        </pc:sldMasterMkLst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3559957049" sldId="2147483735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866068906" sldId="2147483736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800279769" sldId="2147483737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2139939794" sldId="2147483738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2153612007" sldId="2147483739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850517539" sldId="2147483740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3374610864" sldId="2147483741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294417566" sldId="2147483742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1507027510" sldId="2147483743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176929642" sldId="2147483744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3182756500" sldId="2147483745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2611841908" sldId="2147483746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1252698348" sldId="2147483747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3118311206" sldId="2147483748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1777219636" sldId="2147483749"/>
          </pc:sldLayoutMkLst>
        </pc:sldLayoutChg>
        <pc:sldLayoutChg chg="del">
          <pc:chgData name="Michael Botha" userId="c49457f63cb880db" providerId="LiveId" clId="{5394D83E-65D7-43EA-8536-D9F3661E26DA}" dt="2024-07-01T05:39:03.988" v="137" actId="26606"/>
          <pc:sldLayoutMkLst>
            <pc:docMk/>
            <pc:sldMasterMk cId="686805299" sldId="2147483734"/>
            <pc:sldLayoutMk cId="703748221" sldId="2147483750"/>
          </pc:sldLayoutMkLst>
        </pc:sldLayoutChg>
      </pc:sldMasterChg>
      <pc:sldMasterChg chg="add addSldLayout">
        <pc:chgData name="Michael Botha" userId="c49457f63cb880db" providerId="LiveId" clId="{5394D83E-65D7-43EA-8536-D9F3661E26DA}" dt="2024-07-01T05:39:03.988" v="137" actId="26606"/>
        <pc:sldMasterMkLst>
          <pc:docMk/>
          <pc:sldMasterMk cId="3975784465" sldId="2147483826"/>
        </pc:sldMasterMkLst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3696286183" sldId="2147483814"/>
          </pc:sldLayoutMkLst>
        </pc:sldLayoutChg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2511906048" sldId="2147483815"/>
          </pc:sldLayoutMkLst>
        </pc:sldLayoutChg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184018731" sldId="2147483816"/>
          </pc:sldLayoutMkLst>
        </pc:sldLayoutChg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2892854207" sldId="2147483817"/>
          </pc:sldLayoutMkLst>
        </pc:sldLayoutChg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964132142" sldId="2147483818"/>
          </pc:sldLayoutMkLst>
        </pc:sldLayoutChg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1104958728" sldId="2147483819"/>
          </pc:sldLayoutMkLst>
        </pc:sldLayoutChg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3390116796" sldId="2147483820"/>
          </pc:sldLayoutMkLst>
        </pc:sldLayoutChg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3902929749" sldId="2147483821"/>
          </pc:sldLayoutMkLst>
        </pc:sldLayoutChg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3899131827" sldId="2147483822"/>
          </pc:sldLayoutMkLst>
        </pc:sldLayoutChg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1076438059" sldId="2147483823"/>
          </pc:sldLayoutMkLst>
        </pc:sldLayoutChg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1775504276" sldId="2147483824"/>
          </pc:sldLayoutMkLst>
        </pc:sldLayoutChg>
        <pc:sldLayoutChg chg="add">
          <pc:chgData name="Michael Botha" userId="c49457f63cb880db" providerId="LiveId" clId="{5394D83E-65D7-43EA-8536-D9F3661E26DA}" dt="2024-07-01T05:39:03.988" v="137" actId="26606"/>
          <pc:sldLayoutMkLst>
            <pc:docMk/>
            <pc:sldMasterMk cId="3975784465" sldId="2147483826"/>
            <pc:sldLayoutMk cId="1946229702" sldId="2147483825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6F-4C21-92F1-9A3E247481A9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6F-4C21-92F1-9A3E247481A9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36F-4C21-92F1-9A3E247481A9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6F-4C21-92F1-9A3E247481A9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36F-4C21-92F1-9A3E247481A9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6F-4C21-92F1-9A3E247481A9}"/>
              </c:ext>
            </c:extLst>
          </c:dPt>
          <c:dPt>
            <c:idx val="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6F-4C21-92F1-9A3E247481A9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6F-4C21-92F1-9A3E247481A9}"/>
              </c:ext>
            </c:extLst>
          </c:dPt>
          <c:cat>
            <c:strRef>
              <c:f>Sheet1!$A$2:$A$9</c:f>
              <c:strCache>
                <c:ptCount val="8"/>
                <c:pt idx="0">
                  <c:v>Gathering of Data </c:v>
                </c:pt>
                <c:pt idx="1">
                  <c:v>Analyse data </c:v>
                </c:pt>
                <c:pt idx="2">
                  <c:v>Clean &amp; Organise Data</c:v>
                </c:pt>
                <c:pt idx="3">
                  <c:v>Train Models</c:v>
                </c:pt>
                <c:pt idx="4">
                  <c:v>Test Models</c:v>
                </c:pt>
                <c:pt idx="5">
                  <c:v>Real-time test of best model</c:v>
                </c:pt>
                <c:pt idx="6">
                  <c:v>Analyse Results</c:v>
                </c:pt>
                <c:pt idx="7">
                  <c:v>Draw up Report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8</c:v>
                </c:pt>
                <c:pt idx="4">
                  <c:v>10</c:v>
                </c:pt>
                <c:pt idx="5">
                  <c:v>16</c:v>
                </c:pt>
                <c:pt idx="6">
                  <c:v>20</c:v>
                </c:pt>
                <c:pt idx="7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6F-4C21-92F1-9A3E247481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Gathering of Data </c:v>
                </c:pt>
                <c:pt idx="1">
                  <c:v>Analyse data </c:v>
                </c:pt>
                <c:pt idx="2">
                  <c:v>Clean &amp; Organise Data</c:v>
                </c:pt>
                <c:pt idx="3">
                  <c:v>Train Models</c:v>
                </c:pt>
                <c:pt idx="4">
                  <c:v>Test Models</c:v>
                </c:pt>
                <c:pt idx="5">
                  <c:v>Real-time test of best model</c:v>
                </c:pt>
                <c:pt idx="6">
                  <c:v>Analyse Results</c:v>
                </c:pt>
                <c:pt idx="7">
                  <c:v>Draw up Report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1">
                  <c:v>5</c:v>
                </c:pt>
                <c:pt idx="2">
                  <c:v>5</c:v>
                </c:pt>
                <c:pt idx="3">
                  <c:v>6</c:v>
                </c:pt>
                <c:pt idx="4">
                  <c:v>6</c:v>
                </c:pt>
                <c:pt idx="5">
                  <c:v>4</c:v>
                </c:pt>
                <c:pt idx="6">
                  <c:v>8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6F-4C21-92F1-9A3E247481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Gathering of Data </c:v>
                </c:pt>
                <c:pt idx="1">
                  <c:v>Analyse data </c:v>
                </c:pt>
                <c:pt idx="2">
                  <c:v>Clean &amp; Organise Data</c:v>
                </c:pt>
                <c:pt idx="3">
                  <c:v>Train Models</c:v>
                </c:pt>
                <c:pt idx="4">
                  <c:v>Test Models</c:v>
                </c:pt>
                <c:pt idx="5">
                  <c:v>Real-time test of best model</c:v>
                </c:pt>
                <c:pt idx="6">
                  <c:v>Analyse Results</c:v>
                </c:pt>
                <c:pt idx="7">
                  <c:v>Draw up Report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2-536F-4C21-92F1-9A3E24748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852481360"/>
        <c:axId val="1852480400"/>
      </c:barChart>
      <c:catAx>
        <c:axId val="1852481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480400"/>
        <c:crosses val="autoZero"/>
        <c:auto val="1"/>
        <c:lblAlgn val="ctr"/>
        <c:lblOffset val="100"/>
        <c:noMultiLvlLbl val="0"/>
      </c:catAx>
      <c:valAx>
        <c:axId val="1852480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 dirty="0"/>
                  <a:t>Weeks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48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CBFE-C193-4F99-AE93-46C31EC481DF}" type="datetimeFigureOut">
              <a:rPr lang="en-ZA" smtClean="0"/>
              <a:t>2024/07/08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1C53A-3C5B-4789-BE70-0E441A97DF4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893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1C53A-3C5B-4789-BE70-0E441A97DF42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11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1C53A-3C5B-4789-BE70-0E441A97DF42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81944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1C53A-3C5B-4789-BE70-0E441A97DF42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4078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1C53A-3C5B-4789-BE70-0E441A97DF42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5434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7/8/2024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710728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7/8/2024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188682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7/8/2024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38059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7/8/2024</a:t>
            </a:fld>
            <a:endParaRPr lang="en-US" sz="1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790607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7/8/2024</a:t>
            </a:fld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8898041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7/8/2024</a:t>
            </a:fld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7431004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27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21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6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1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7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0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5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7/8/2024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5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6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7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8D24A4-5FEC-4062-8995-EB21925B3B40}" type="datetime1">
              <a:rPr lang="en-US" smtClean="0"/>
              <a:t>7/8/2024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1209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stats.canr.udel.edu/machine-learning-vs-statistics/" TargetMode="External"/><Relationship Id="rId3" Type="http://schemas.openxmlformats.org/officeDocument/2006/relationships/hyperlink" Target="https://www.youtube.com/watch?v=UDlRRGRLGNM" TargetMode="External"/><Relationship Id="rId7" Type="http://schemas.openxmlformats.org/officeDocument/2006/relationships/hyperlink" Target="https://www.comsoc.org/publications/journals/ieee-jsac/cfp/machine-learning-communications-and-networks#:~:text=Modern%20machine%20learning%20techniques%20provide,routing%2C%20transport%20protocol%20design%2C%20andc" TargetMode="External"/><Relationship Id="rId2" Type="http://schemas.openxmlformats.org/officeDocument/2006/relationships/hyperlink" Target="https://www.bcs.org/membership-and-registrations/become-a-member/bcs-code-of-conduc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deloitte.com/content/dam/Deloitte/de/Documents/deloitte-analytics/Deloitte_Predictive-Maintenance_PositionPaper.pdf" TargetMode="External"/><Relationship Id="rId5" Type="http://schemas.openxmlformats.org/officeDocument/2006/relationships/hyperlink" Target="https://www.youtube.com/watch?v=wiNXzydta4c&amp;list=PLkDaE6sCZn6FNC6YRfRQc_FbeQrF8BwGI&amp;index=2" TargetMode="External"/><Relationship Id="rId4" Type="http://schemas.openxmlformats.org/officeDocument/2006/relationships/hyperlink" Target="https://leanpub.com/theMLboo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6A6E8A-7AC9-34F6-864C-66EEE782A1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t="5834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58B033-1B8D-7792-CEB4-77E4BF62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800" dirty="0">
                <a:solidFill>
                  <a:srgbClr val="FFFFFF"/>
                </a:solidFill>
                <a:effectLst/>
              </a:rPr>
              <a:t>Supporting a PDH Network by Generating Predictive Maintenance Prompts </a:t>
            </a:r>
            <a:r>
              <a:rPr lang="en-US" sz="3800" dirty="0">
                <a:solidFill>
                  <a:srgbClr val="FFFFFF"/>
                </a:solidFill>
              </a:rPr>
              <a:t>u</a:t>
            </a:r>
            <a:r>
              <a:rPr lang="en-US" sz="3800" dirty="0">
                <a:solidFill>
                  <a:srgbClr val="FFFFFF"/>
                </a:solidFill>
                <a:effectLst/>
              </a:rPr>
              <a:t>sing Machine Learning</a:t>
            </a: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91498-CDDA-F19A-DE9C-DB5F513DA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2606" y="3602038"/>
            <a:ext cx="7063739" cy="1655762"/>
          </a:xfrm>
          <a:effectLst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By Michael Botha</a:t>
            </a:r>
          </a:p>
        </p:txBody>
      </p:sp>
      <p:pic>
        <p:nvPicPr>
          <p:cNvPr id="11" name="SLide 1">
            <a:hlinkClick r:id="" action="ppaction://media"/>
            <a:extLst>
              <a:ext uri="{FF2B5EF4-FFF2-40B4-BE49-F238E27FC236}">
                <a16:creationId xmlns:a16="http://schemas.microsoft.com/office/drawing/2014/main" id="{F7CF8C6E-40F6-D8D7-2DE4-179A054C46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56491" y="51276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927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6"/>
    </mc:Choice>
    <mc:Fallback xmlns="">
      <p:transition spd="slow" advTm="11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2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C867-2828-EBEA-057D-AACCBD8C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71"/>
            <a:ext cx="10353762" cy="903585"/>
          </a:xfrm>
        </p:spPr>
        <p:txBody>
          <a:bodyPr/>
          <a:lstStyle/>
          <a:p>
            <a:r>
              <a:rPr lang="en-GB" dirty="0"/>
              <a:t>References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0AA4F-AA06-F1A5-8721-790EB5B91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25" y="905256"/>
            <a:ext cx="10819501" cy="5870448"/>
          </a:xfrm>
        </p:spPr>
        <p:txBody>
          <a:bodyPr>
            <a:noAutofit/>
          </a:bodyPr>
          <a:lstStyle/>
          <a:p>
            <a:pPr marL="3690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Ahmad, I., Shahabuddin, S., Malik, H.,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Harjula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E.,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Leppänen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Lovén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L.,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Anttonen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Sodhro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Alam, M.,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Junttiantti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ylä-jääski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sauter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T.,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Gurtov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Ylianttila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M.,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Riekki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J. (2020) Machine Learning Meets Communication Networks: Current Trends and Future Challenges. </a:t>
            </a:r>
            <a:r>
              <a:rPr lang="en-ZA" sz="1100" i="1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IEEE Access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vol. 8: 223418-223460. DOI: 10.1109/ACCESS.2020.3041765.</a:t>
            </a:r>
            <a:endParaRPr lang="en-ZA" sz="11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690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BCS. (N.D.) BCS Code of Conduct. Available from: </a:t>
            </a:r>
            <a:r>
              <a:rPr lang="en-GB" sz="1100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https://www.bcs.org/membership-and-registrations/become-a-member/bcs-code-of-conduct/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[Accessed 06 July 2024].</a:t>
            </a:r>
            <a:endParaRPr lang="en-ZA" sz="11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690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Boykin, F. (2023) ‘AI Use Cases in Telecom’ [Slideshow Presentation]. Available from: </a:t>
            </a:r>
            <a:r>
              <a:rPr lang="en-GB" sz="1100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https://www.youtube.com/watch?v=UDlRRGRLGNM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[Accessed 07 July 2024]. </a:t>
            </a:r>
            <a:endParaRPr lang="en-ZA" sz="11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690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GB" sz="110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Burkov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 (2019) </a:t>
            </a:r>
            <a:r>
              <a:rPr lang="en-GB" sz="110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Hundred-Page Machine Learning Book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Andriy </a:t>
            </a:r>
            <a:r>
              <a:rPr lang="en-GB" sz="110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Burkov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Available from: </a:t>
            </a:r>
            <a:r>
              <a:rPr lang="en-GB" sz="1100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https://leanpub.com/theMLbook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[Accessed 18 June 2024].</a:t>
            </a:r>
            <a:endParaRPr lang="en-ZA" sz="11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690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ZA" sz="11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Dawson, C. (2015) </a:t>
            </a:r>
            <a:r>
              <a:rPr lang="en-ZA" sz="1100" i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Projects in Computing and Information Systems: A Student's Guide</a:t>
            </a:r>
            <a:r>
              <a:rPr lang="en-ZA" sz="11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Harlow: Pearson.</a:t>
            </a:r>
          </a:p>
          <a:p>
            <a:pPr marL="3690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ZA" sz="1100" kern="100" dirty="0" err="1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DeepLearningAI</a:t>
            </a:r>
            <a:r>
              <a:rPr lang="en-ZA" sz="11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(2023) Machine Learning Specialization. Available from: </a:t>
            </a:r>
            <a:r>
              <a:rPr lang="en-ZA" sz="1100" u="sng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https://www.youtube.com/watch?v=wiNXzydta4c&amp;list=PLkDaE6sCZn6FNC6YRfRQc_FbeQrF8BwGI&amp;index=2</a:t>
            </a:r>
            <a:r>
              <a:rPr lang="en-ZA" sz="11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[Accessed 07 July 2024].</a:t>
            </a:r>
          </a:p>
          <a:p>
            <a:pPr marL="3690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Deloitte Analytics Institute. (2017) Predictive Maintenance: Taking pro-active measures based on advanced data analytics to predict and avoid machine failure. Available from: </a:t>
            </a:r>
            <a:r>
              <a:rPr lang="en-GB" sz="1100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https://www2.deloitte.com/content/dam/Deloitte/de/Documents/deloitte-analytics/Deloitte_Predictive-Maintenance_PositionPaper.pdf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[Accessed 06 July 2024].</a:t>
            </a:r>
            <a:endParaRPr lang="en-ZA" sz="11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690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GB" sz="110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Geron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 (2022) </a:t>
            </a:r>
            <a:r>
              <a:rPr lang="en-GB" sz="110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Hands-On Machine Learning with Scikit-Learn, </a:t>
            </a:r>
            <a:r>
              <a:rPr lang="en-GB" sz="1100" i="1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Keras</a:t>
            </a:r>
            <a:r>
              <a:rPr lang="en-GB" sz="110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&amp; </a:t>
            </a:r>
            <a:r>
              <a:rPr lang="en-GB" sz="1100" i="1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Tensorflow</a:t>
            </a:r>
            <a:r>
              <a:rPr lang="en-GB" sz="110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Concepts, Tools, and Techniques to Build Intelligent Systems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3</a:t>
            </a:r>
            <a:r>
              <a:rPr lang="en-GB" sz="1100" kern="100" baseline="30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rd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ed. Sebastopol: O’Reilly Media.</a:t>
            </a:r>
            <a:endParaRPr lang="en-ZA" sz="11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690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IEEE Communications Society. (N.D.) Machine Learning in Communications and Networks: Call for Papers (Final Issue). Available from: </a:t>
            </a:r>
            <a:r>
              <a:rPr lang="en-GB" sz="1100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https://www.comsoc.org/publications/journals/ieee-jsac/cfp/machine-learning-communications-and-networks#:~:text=Modern%20machine%20learning%20techniques%20provide,routing%2C%20transport%20protocol%20design%2C%20andc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[Accessed 06 July 2024].</a:t>
            </a:r>
            <a:endParaRPr lang="en-ZA" sz="11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690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Kepner, J.,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Gadepally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V. (2020) Artificial Intelligence and Machine Learning</a:t>
            </a:r>
            <a:r>
              <a:rPr lang="en-ZA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[YouTube Video]. RES.LL-005 Mathematics of Big Data and Machine Learning.</a:t>
            </a:r>
            <a:endParaRPr lang="en-ZA" sz="11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690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ZA" sz="1100" kern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Massachusetts Institute of Technology: MIT </a:t>
            </a:r>
            <a:r>
              <a:rPr lang="en-ZA" sz="1100" kern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OpenCourseWare</a:t>
            </a:r>
            <a:endParaRPr lang="en-ZA" sz="11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6900" indent="0" algn="just">
              <a:lnSpc>
                <a:spcPct val="120000"/>
              </a:lnSpc>
              <a:spcAft>
                <a:spcPts val="800"/>
              </a:spcAft>
              <a:buNone/>
            </a:pPr>
            <a:r>
              <a:rPr lang="en-ZA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Saunders, M., Lewis, P., Thornhill, A. (2019) </a:t>
            </a:r>
            <a:r>
              <a:rPr lang="en-ZA" sz="1100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Research Methods for Business Students</a:t>
            </a:r>
            <a:r>
              <a:rPr lang="en-ZA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Eighth Edition. United Kingdom: Pearson Education Limited.</a:t>
            </a:r>
          </a:p>
          <a:p>
            <a:pPr marL="3690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University of Delaware. (2021) Machine Learning vs. Statistics. Available from: </a:t>
            </a:r>
            <a:r>
              <a:rPr lang="en-GB" sz="1100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https://onlinestats.canr.udel.edu/machine-learning-vs-statistics/</a:t>
            </a:r>
            <a:r>
              <a:rPr lang="en-GB" sz="11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[Accessed 06 July 2024].</a:t>
            </a:r>
            <a:endParaRPr lang="en-ZA" sz="11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ZA" sz="1100" dirty="0"/>
          </a:p>
        </p:txBody>
      </p:sp>
    </p:spTree>
    <p:extLst>
      <p:ext uri="{BB962C8B-B14F-4D97-AF65-F5344CB8AC3E}">
        <p14:creationId xmlns:p14="http://schemas.microsoft.com/office/powerpoint/2010/main" val="301446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BA31-B366-ABFC-F268-0C483705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Background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D9AD0-DD3A-4ACC-3551-1CC66E27B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ffectLst/>
        </p:spPr>
        <p:txBody>
          <a:bodyPr/>
          <a:lstStyle/>
          <a:p>
            <a:r>
              <a:rPr lang="en-GB" dirty="0">
                <a:effectLst/>
              </a:rPr>
              <a:t>Research Problem </a:t>
            </a:r>
            <a:endParaRPr lang="en-ZA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93C66-DE8E-51E4-D162-C089F7479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2517788"/>
            <a:ext cx="4876344" cy="3411063"/>
          </a:xfrm>
          <a:effectLst/>
        </p:spPr>
        <p:txBody>
          <a:bodyPr/>
          <a:lstStyle/>
          <a:p>
            <a:r>
              <a:rPr lang="en-GB" dirty="0">
                <a:effectLst/>
              </a:rPr>
              <a:t>Aged </a:t>
            </a:r>
            <a:r>
              <a:rPr lang="en-GB" dirty="0" err="1">
                <a:effectLst/>
              </a:rPr>
              <a:t>Plesiochronous</a:t>
            </a:r>
            <a:r>
              <a:rPr lang="en-GB" dirty="0">
                <a:effectLst/>
              </a:rPr>
              <a:t> Digital Hierarchy (PDH) network</a:t>
            </a:r>
          </a:p>
          <a:p>
            <a:r>
              <a:rPr lang="en-ZA" dirty="0">
                <a:effectLst/>
              </a:rPr>
              <a:t>Faults arise in many ways</a:t>
            </a:r>
          </a:p>
          <a:p>
            <a:r>
              <a:rPr lang="en-ZA" dirty="0">
                <a:effectLst/>
              </a:rPr>
              <a:t>Traditional fault response is too reactive</a:t>
            </a:r>
          </a:p>
          <a:p>
            <a:r>
              <a:rPr lang="en-ZA" dirty="0">
                <a:effectLst/>
              </a:rPr>
              <a:t>Live monitoring requires human intervention</a:t>
            </a:r>
          </a:p>
          <a:p>
            <a:r>
              <a:rPr lang="en-ZA" dirty="0">
                <a:effectLst/>
              </a:rPr>
              <a:t>Older analytical tools are not good enough (University of Delaware, 2021)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B3ABC-6C4B-2DBD-3E98-57E11D61B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effectLst/>
        </p:spPr>
        <p:txBody>
          <a:bodyPr/>
          <a:lstStyle/>
          <a:p>
            <a:r>
              <a:rPr lang="en-GB" dirty="0">
                <a:effectLst/>
              </a:rPr>
              <a:t>Significance</a:t>
            </a:r>
            <a:endParaRPr lang="en-ZA" dirty="0">
              <a:effectLst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67BDA-C5A7-F47D-353D-2E5520D6E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4967" y="2517787"/>
            <a:ext cx="4895330" cy="3411063"/>
          </a:xfrm>
          <a:effectLst/>
        </p:spPr>
        <p:txBody>
          <a:bodyPr/>
          <a:lstStyle/>
          <a:p>
            <a:r>
              <a:rPr lang="en-GB" dirty="0">
                <a:effectLst/>
              </a:rPr>
              <a:t>Decrease service downtime</a:t>
            </a:r>
          </a:p>
          <a:p>
            <a:r>
              <a:rPr lang="en-GB" dirty="0">
                <a:effectLst/>
              </a:rPr>
              <a:t>Save money and minimise risk</a:t>
            </a:r>
          </a:p>
          <a:p>
            <a:r>
              <a:rPr lang="en-GB" dirty="0">
                <a:effectLst/>
              </a:rPr>
              <a:t>Better business preparation and planning</a:t>
            </a:r>
          </a:p>
          <a:p>
            <a:r>
              <a:rPr lang="en-GB" dirty="0">
                <a:effectLst/>
              </a:rPr>
              <a:t>Efficacy of machine learning for  engineering problems (IEEE Communications Society, N.D.)</a:t>
            </a:r>
          </a:p>
          <a:p>
            <a:r>
              <a:rPr lang="en-ZA" dirty="0">
                <a:effectLst/>
              </a:rPr>
              <a:t>Support businesses to get the most out of assets </a:t>
            </a:r>
            <a:r>
              <a:rPr lang="en-GB" dirty="0">
                <a:effectLst/>
              </a:rPr>
              <a:t>(Deloitte Analytics Institute, 2017)</a:t>
            </a:r>
            <a:endParaRPr lang="en-ZA" dirty="0">
              <a:effectLst/>
            </a:endParaRPr>
          </a:p>
        </p:txBody>
      </p:sp>
      <p:pic>
        <p:nvPicPr>
          <p:cNvPr id="73" name="Audio 72">
            <a:hlinkClick r:id="" action="ppaction://media"/>
            <a:extLst>
              <a:ext uri="{FF2B5EF4-FFF2-40B4-BE49-F238E27FC236}">
                <a16:creationId xmlns:a16="http://schemas.microsoft.com/office/drawing/2014/main" id="{40FB3878-24B9-F806-4ED5-1966187F22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445233" y="-222146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24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21"/>
    </mc:Choice>
    <mc:Fallback xmlns="">
      <p:transition spd="slow" advTm="142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 uiExpand="1" build="p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45BF-0774-2036-B257-076C16C4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Research Question</a:t>
            </a:r>
            <a:endParaRPr lang="en-ZA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C559-178C-5F0B-B350-BDA17DFD91A4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marL="36900" indent="0">
              <a:buNone/>
            </a:pPr>
            <a:r>
              <a:rPr lang="en-GB" dirty="0">
                <a:effectLst/>
              </a:rPr>
              <a:t>Can open-source machine learning models and tools be used effectively, to predict PDH equipment failures in real-time, and significantly decrease unplanned network disruptions?</a:t>
            </a:r>
            <a:endParaRPr lang="en-ZA" dirty="0">
              <a:effectLst/>
            </a:endParaRPr>
          </a:p>
        </p:txBody>
      </p:sp>
      <p:pic>
        <p:nvPicPr>
          <p:cNvPr id="7" name="Slide 3">
            <a:hlinkClick r:id="" action="ppaction://media"/>
            <a:extLst>
              <a:ext uri="{FF2B5EF4-FFF2-40B4-BE49-F238E27FC236}">
                <a16:creationId xmlns:a16="http://schemas.microsoft.com/office/drawing/2014/main" id="{FBA9D4B8-7ED4-C15C-E792-BF59B4DB76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605" y="6661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50"/>
    </mc:Choice>
    <mc:Fallback xmlns="">
      <p:transition spd="slow" advTm="19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6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F984E-FEDE-1A49-F8D6-3A1032221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7749" y="250724"/>
            <a:ext cx="10309807" cy="757084"/>
          </a:xfrm>
          <a:effectLst/>
        </p:spPr>
        <p:txBody>
          <a:bodyPr>
            <a:normAutofit lnSpcReduction="10000"/>
          </a:bodyPr>
          <a:lstStyle/>
          <a:p>
            <a:pPr marL="36900" indent="0" algn="ctr">
              <a:buNone/>
            </a:pPr>
            <a:r>
              <a:rPr lang="en-GB" sz="4000" dirty="0"/>
              <a:t>Aim</a:t>
            </a:r>
          </a:p>
          <a:p>
            <a:pPr marL="36900" indent="0">
              <a:buNone/>
            </a:pPr>
            <a:endParaRPr lang="en-GB" sz="1800" dirty="0"/>
          </a:p>
          <a:p>
            <a:pPr marL="36900" indent="0">
              <a:buNone/>
            </a:pPr>
            <a:endParaRPr lang="en-ZA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6035A-9202-D8BD-8286-63062500C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97" y="2064774"/>
            <a:ext cx="10309807" cy="757084"/>
          </a:xfrm>
          <a:effectLst/>
        </p:spPr>
        <p:txBody>
          <a:bodyPr>
            <a:normAutofit lnSpcReduction="10000"/>
          </a:bodyPr>
          <a:lstStyle/>
          <a:p>
            <a:pPr marL="36900" indent="0" algn="ctr">
              <a:buNone/>
            </a:pPr>
            <a:r>
              <a:rPr lang="en-GB" sz="4000" dirty="0"/>
              <a:t>Objectives</a:t>
            </a:r>
            <a:endParaRPr lang="en-ZA" sz="4000" dirty="0"/>
          </a:p>
          <a:p>
            <a:endParaRPr lang="en-ZA" dirty="0"/>
          </a:p>
          <a:p>
            <a:pPr marL="494100" indent="-457200">
              <a:buFont typeface="+mj-lt"/>
              <a:buAutoNum type="arabicPeriod"/>
            </a:pPr>
            <a:endParaRPr lang="en-ZA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E81E28C-4D17-0A82-9EC8-3494C86329DD}"/>
              </a:ext>
            </a:extLst>
          </p:cNvPr>
          <p:cNvSpPr/>
          <p:nvPr/>
        </p:nvSpPr>
        <p:spPr>
          <a:xfrm rot="16200000">
            <a:off x="4123420" y="1029484"/>
            <a:ext cx="484632" cy="978408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33148E2-A932-E8DB-EFEB-DE22FFCF980E}"/>
              </a:ext>
            </a:extLst>
          </p:cNvPr>
          <p:cNvSpPr/>
          <p:nvPr/>
        </p:nvSpPr>
        <p:spPr>
          <a:xfrm rot="16200000">
            <a:off x="7504856" y="1029484"/>
            <a:ext cx="484632" cy="978408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3F86DFD-67F2-5FBC-0F4C-0DA461D2D26C}"/>
              </a:ext>
            </a:extLst>
          </p:cNvPr>
          <p:cNvSpPr txBox="1">
            <a:spLocks/>
          </p:cNvSpPr>
          <p:nvPr/>
        </p:nvSpPr>
        <p:spPr>
          <a:xfrm>
            <a:off x="545690" y="3315928"/>
            <a:ext cx="5412659" cy="277761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endParaRPr lang="en-ZA" sz="1800" dirty="0"/>
          </a:p>
          <a:p>
            <a:endParaRPr lang="en-ZA" dirty="0"/>
          </a:p>
          <a:p>
            <a:pPr marL="494100" indent="-457200">
              <a:buFont typeface="+mj-lt"/>
              <a:buAutoNum type="arabicPeriod"/>
            </a:pPr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EACDA-095C-7106-CD2B-B2A038B83953}"/>
              </a:ext>
            </a:extLst>
          </p:cNvPr>
          <p:cNvSpPr txBox="1"/>
          <p:nvPr/>
        </p:nvSpPr>
        <p:spPr>
          <a:xfrm>
            <a:off x="1319582" y="1322735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Decrease disruptions</a:t>
            </a:r>
            <a:endParaRPr lang="en-Z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382B6D-AF3A-5013-B00F-5D04393C1260}"/>
              </a:ext>
            </a:extLst>
          </p:cNvPr>
          <p:cNvSpPr txBox="1"/>
          <p:nvPr/>
        </p:nvSpPr>
        <p:spPr>
          <a:xfrm>
            <a:off x="5176690" y="1351625"/>
            <a:ext cx="175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Predict Failures</a:t>
            </a:r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10CF9A-D894-523F-5725-9CDD2554192E}"/>
              </a:ext>
            </a:extLst>
          </p:cNvPr>
          <p:cNvSpPr txBox="1"/>
          <p:nvPr/>
        </p:nvSpPr>
        <p:spPr>
          <a:xfrm>
            <a:off x="8558126" y="1351625"/>
            <a:ext cx="221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indent="0" algn="ctr">
              <a:buNone/>
            </a:pPr>
            <a:r>
              <a:rPr lang="en-GB" sz="1800" dirty="0"/>
              <a:t>Use Trained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08EDC4-6BCB-E59B-C286-555FB3F40845}"/>
              </a:ext>
            </a:extLst>
          </p:cNvPr>
          <p:cNvSpPr txBox="1"/>
          <p:nvPr/>
        </p:nvSpPr>
        <p:spPr>
          <a:xfrm>
            <a:off x="1273847" y="3166320"/>
            <a:ext cx="456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	Gather Historical Data (</a:t>
            </a:r>
            <a:r>
              <a:rPr lang="en-GB" dirty="0" err="1"/>
              <a:t>Geron</a:t>
            </a:r>
            <a:r>
              <a:rPr lang="en-GB" dirty="0"/>
              <a:t>, 2022)</a:t>
            </a:r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245331-DCAB-CD66-8BB2-917717B87D2F}"/>
              </a:ext>
            </a:extLst>
          </p:cNvPr>
          <p:cNvSpPr txBox="1"/>
          <p:nvPr/>
        </p:nvSpPr>
        <p:spPr>
          <a:xfrm>
            <a:off x="1270939" y="3530018"/>
            <a:ext cx="456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	Analyse Data (</a:t>
            </a:r>
            <a:r>
              <a:rPr lang="en-GB" dirty="0" err="1"/>
              <a:t>Geron</a:t>
            </a:r>
            <a:r>
              <a:rPr lang="en-GB" dirty="0"/>
              <a:t>, 2022)</a:t>
            </a:r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984D2F-BF79-16C2-991D-774A83C415ED}"/>
              </a:ext>
            </a:extLst>
          </p:cNvPr>
          <p:cNvSpPr txBox="1"/>
          <p:nvPr/>
        </p:nvSpPr>
        <p:spPr>
          <a:xfrm>
            <a:off x="1267309" y="4266846"/>
            <a:ext cx="456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	Create feature vectors (</a:t>
            </a:r>
            <a:r>
              <a:rPr lang="en-GB" dirty="0" err="1"/>
              <a:t>Burkov</a:t>
            </a:r>
            <a:r>
              <a:rPr lang="en-GB" dirty="0"/>
              <a:t>, 2019)</a:t>
            </a:r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B1977-4AEE-B59E-B1FB-968A5999C798}"/>
              </a:ext>
            </a:extLst>
          </p:cNvPr>
          <p:cNvSpPr txBox="1"/>
          <p:nvPr/>
        </p:nvSpPr>
        <p:spPr>
          <a:xfrm>
            <a:off x="1269124" y="3903148"/>
            <a:ext cx="456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	Clean Data (</a:t>
            </a:r>
            <a:r>
              <a:rPr lang="en-GB" dirty="0" err="1"/>
              <a:t>Geron</a:t>
            </a:r>
            <a:r>
              <a:rPr lang="en-GB" dirty="0"/>
              <a:t>, 2022)</a:t>
            </a:r>
            <a:endParaRPr lang="en-Z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F38E10-29CD-5D17-6CF6-D782BEF11607}"/>
              </a:ext>
            </a:extLst>
          </p:cNvPr>
          <p:cNvSpPr txBox="1"/>
          <p:nvPr/>
        </p:nvSpPr>
        <p:spPr>
          <a:xfrm>
            <a:off x="1265494" y="4620154"/>
            <a:ext cx="541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	Train Machine Learning models (</a:t>
            </a:r>
            <a:r>
              <a:rPr lang="en-GB" dirty="0" err="1"/>
              <a:t>Burkov</a:t>
            </a:r>
            <a:r>
              <a:rPr lang="en-GB" dirty="0"/>
              <a:t>, 2019)</a:t>
            </a:r>
            <a:endParaRPr lang="en-Z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2CA4AB-7321-3712-6BF8-05DF65938E19}"/>
              </a:ext>
            </a:extLst>
          </p:cNvPr>
          <p:cNvSpPr txBox="1"/>
          <p:nvPr/>
        </p:nvSpPr>
        <p:spPr>
          <a:xfrm>
            <a:off x="1263679" y="4983852"/>
            <a:ext cx="519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	Test models with test data (</a:t>
            </a:r>
            <a:r>
              <a:rPr lang="en-GB" dirty="0" err="1"/>
              <a:t>Burkov</a:t>
            </a:r>
            <a:r>
              <a:rPr lang="en-GB" dirty="0"/>
              <a:t>, 2019)</a:t>
            </a:r>
            <a:endParaRPr lang="en-Z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8C7916-A43B-803A-C1DE-25CD956C4721}"/>
              </a:ext>
            </a:extLst>
          </p:cNvPr>
          <p:cNvSpPr txBox="1"/>
          <p:nvPr/>
        </p:nvSpPr>
        <p:spPr>
          <a:xfrm>
            <a:off x="1270938" y="5331526"/>
            <a:ext cx="856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7.	Integrate best model into real-time platform &amp; test (</a:t>
            </a:r>
            <a:r>
              <a:rPr lang="en-GB" dirty="0" err="1"/>
              <a:t>Geron</a:t>
            </a:r>
            <a:r>
              <a:rPr lang="en-GB" dirty="0"/>
              <a:t>, 2022)</a:t>
            </a:r>
            <a:endParaRPr lang="en-Z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1A5060-8F33-DF7F-427A-A8A6F40B63B7}"/>
              </a:ext>
            </a:extLst>
          </p:cNvPr>
          <p:cNvSpPr txBox="1"/>
          <p:nvPr/>
        </p:nvSpPr>
        <p:spPr>
          <a:xfrm>
            <a:off x="1263678" y="5715046"/>
            <a:ext cx="456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	Analyse Results</a:t>
            </a:r>
            <a:endParaRPr lang="en-ZA" dirty="0"/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4B7B9F2E-1395-19A0-A73B-492C97C28F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70364" y="-446671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69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67"/>
    </mc:Choice>
    <mc:Fallback xmlns="">
      <p:transition spd="slow" advTm="132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4" grpId="0" build="p"/>
      <p:bldP spid="8" grpId="0" animBg="1"/>
      <p:bldP spid="9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904A-F6E5-12CC-821B-DDC1C32C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8872"/>
            <a:ext cx="10353762" cy="970450"/>
          </a:xfrm>
        </p:spPr>
        <p:txBody>
          <a:bodyPr/>
          <a:lstStyle/>
          <a:p>
            <a:r>
              <a:rPr lang="en-GB" dirty="0"/>
              <a:t>Key Literature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3AF9-D2FA-2E23-19A0-0132D6632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72203"/>
            <a:ext cx="10353762" cy="5284046"/>
          </a:xfrm>
          <a:effectLst/>
        </p:spPr>
        <p:txBody>
          <a:bodyPr/>
          <a:lstStyle/>
          <a:p>
            <a:r>
              <a:rPr lang="en-GB" dirty="0">
                <a:effectLst/>
              </a:rPr>
              <a:t>Many organisations are trying to use Machine Learning (</a:t>
            </a:r>
            <a:r>
              <a:rPr lang="en-GB" dirty="0" err="1">
                <a:effectLst/>
              </a:rPr>
              <a:t>DeepLearningAI</a:t>
            </a:r>
            <a:r>
              <a:rPr lang="en-GB" dirty="0">
                <a:effectLst/>
              </a:rPr>
              <a:t>, 2023)</a:t>
            </a:r>
          </a:p>
          <a:p>
            <a:r>
              <a:rPr lang="en-GB" dirty="0">
                <a:effectLst/>
              </a:rPr>
              <a:t>Topic is a current research area (</a:t>
            </a:r>
            <a:r>
              <a:rPr lang="en-GB" dirty="0" err="1">
                <a:effectLst/>
              </a:rPr>
              <a:t>DeepLearningAI</a:t>
            </a:r>
            <a:r>
              <a:rPr lang="en-GB" dirty="0">
                <a:effectLst/>
              </a:rPr>
              <a:t>, 2023)</a:t>
            </a:r>
          </a:p>
          <a:p>
            <a:r>
              <a:rPr lang="en-GB" dirty="0">
                <a:effectLst/>
              </a:rPr>
              <a:t>Machine Learning focusses on training algorithms with data (</a:t>
            </a:r>
            <a:r>
              <a:rPr lang="en-GB" dirty="0" err="1">
                <a:effectLst/>
              </a:rPr>
              <a:t>Burkov</a:t>
            </a:r>
            <a:r>
              <a:rPr lang="en-GB" dirty="0">
                <a:effectLst/>
              </a:rPr>
              <a:t>, 2019)</a:t>
            </a:r>
          </a:p>
          <a:p>
            <a:r>
              <a:rPr lang="en-GB" dirty="0">
                <a:effectLst/>
              </a:rPr>
              <a:t>Communications industry is also looking to leverage Machine Learning (IEEE Communications Society, N.D.)</a:t>
            </a:r>
          </a:p>
          <a:p>
            <a:r>
              <a:rPr lang="en-GB" dirty="0">
                <a:effectLst/>
              </a:rPr>
              <a:t>Areas of possible use include: network optimisation, customer service, fraud detection, predictive maintenance, marketing and sales, as well network security (Boykin, 2023)</a:t>
            </a:r>
          </a:p>
          <a:p>
            <a:r>
              <a:rPr lang="en-GB" dirty="0">
                <a:effectLst/>
              </a:rPr>
              <a:t>Machine learning will be important for future success of communications industry (Ahmed et al., 2020)</a:t>
            </a:r>
          </a:p>
          <a:p>
            <a:r>
              <a:rPr lang="en-GB" dirty="0">
                <a:effectLst/>
              </a:rPr>
              <a:t>No significant mention of practical  Machine Learning implementations</a:t>
            </a:r>
          </a:p>
          <a:p>
            <a:r>
              <a:rPr lang="en-GB" dirty="0">
                <a:effectLst/>
              </a:rPr>
              <a:t>Predictive maintenance has not been focused on </a:t>
            </a:r>
          </a:p>
          <a:p>
            <a:r>
              <a:rPr lang="en-GB" dirty="0">
                <a:effectLst/>
              </a:rPr>
              <a:t>No coverage of implementing into existing older technologies</a:t>
            </a:r>
          </a:p>
          <a:p>
            <a:endParaRPr lang="en-ZA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ABBFFED-BA80-C684-332A-E77263FE33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381488" y="-530352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639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236"/>
    </mc:Choice>
    <mc:Fallback>
      <p:transition spd="slow" advTm="203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4C36-7C1B-0422-9419-C8BA49389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030" y="127617"/>
            <a:ext cx="4183928" cy="970450"/>
          </a:xfrm>
        </p:spPr>
        <p:txBody>
          <a:bodyPr/>
          <a:lstStyle/>
          <a:p>
            <a:r>
              <a:rPr lang="en-GB" dirty="0"/>
              <a:t>Research Design</a:t>
            </a:r>
            <a:endParaRPr lang="en-ZA" dirty="0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105F795B-6F62-7EA9-507B-51C816DEA709}"/>
              </a:ext>
            </a:extLst>
          </p:cNvPr>
          <p:cNvSpPr/>
          <p:nvPr/>
        </p:nvSpPr>
        <p:spPr>
          <a:xfrm>
            <a:off x="5033428" y="1378687"/>
            <a:ext cx="580103" cy="552318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1C20063C-6EFD-A36A-7CEC-D417E9BE8EE1}"/>
              </a:ext>
            </a:extLst>
          </p:cNvPr>
          <p:cNvSpPr/>
          <p:nvPr/>
        </p:nvSpPr>
        <p:spPr>
          <a:xfrm>
            <a:off x="612254" y="1288749"/>
            <a:ext cx="4183928" cy="7816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Theory Development Approach</a:t>
            </a:r>
          </a:p>
          <a:p>
            <a:pPr algn="ctr"/>
            <a:r>
              <a:rPr lang="en-GB" dirty="0"/>
              <a:t>(Saunders et al., 2019)</a:t>
            </a:r>
            <a:endParaRPr lang="en-ZA" sz="2000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8CDF8E2-C1F0-431D-B26E-42FA0DDBD60C}"/>
              </a:ext>
            </a:extLst>
          </p:cNvPr>
          <p:cNvSpPr/>
          <p:nvPr/>
        </p:nvSpPr>
        <p:spPr>
          <a:xfrm>
            <a:off x="5852496" y="1250951"/>
            <a:ext cx="2335462" cy="7816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Deduction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916E251-6A82-113B-511F-F502B3F77550}"/>
              </a:ext>
            </a:extLst>
          </p:cNvPr>
          <p:cNvSpPr/>
          <p:nvPr/>
        </p:nvSpPr>
        <p:spPr>
          <a:xfrm>
            <a:off x="612254" y="2708523"/>
            <a:ext cx="4183928" cy="7816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Methodological Approach</a:t>
            </a:r>
          </a:p>
          <a:p>
            <a:pPr algn="ctr"/>
            <a:r>
              <a:rPr lang="en-GB" dirty="0"/>
              <a:t>(Saunders et al., 2019)</a:t>
            </a:r>
            <a:endParaRPr lang="en-ZA" sz="2000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82484E4E-E268-64EA-C0E9-B836223D2480}"/>
              </a:ext>
            </a:extLst>
          </p:cNvPr>
          <p:cNvSpPr/>
          <p:nvPr/>
        </p:nvSpPr>
        <p:spPr>
          <a:xfrm>
            <a:off x="5852496" y="2712237"/>
            <a:ext cx="2364957" cy="7816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Quantitative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A9D25BCE-FFA6-6DC8-A569-84778C2F41C5}"/>
              </a:ext>
            </a:extLst>
          </p:cNvPr>
          <p:cNvSpPr/>
          <p:nvPr/>
        </p:nvSpPr>
        <p:spPr>
          <a:xfrm>
            <a:off x="5852496" y="4132011"/>
            <a:ext cx="2364957" cy="7816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Experimental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46B8740E-33F1-8122-9582-E3EBA608BCBA}"/>
              </a:ext>
            </a:extLst>
          </p:cNvPr>
          <p:cNvSpPr/>
          <p:nvPr/>
        </p:nvSpPr>
        <p:spPr>
          <a:xfrm>
            <a:off x="612254" y="4128297"/>
            <a:ext cx="4183928" cy="7816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Research Strategy</a:t>
            </a:r>
          </a:p>
          <a:p>
            <a:pPr algn="ctr"/>
            <a:r>
              <a:rPr lang="en-GB" dirty="0"/>
              <a:t>(Saunders et al., 2019)</a:t>
            </a:r>
            <a:endParaRPr lang="en-ZA" sz="200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3D1BB187-EE31-FBA8-8B4D-6C1CF56C67CA}"/>
              </a:ext>
            </a:extLst>
          </p:cNvPr>
          <p:cNvSpPr/>
          <p:nvPr/>
        </p:nvSpPr>
        <p:spPr>
          <a:xfrm>
            <a:off x="612254" y="5548071"/>
            <a:ext cx="4183928" cy="7816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Data Collection &amp; Analysis</a:t>
            </a:r>
          </a:p>
          <a:p>
            <a:pPr algn="ctr"/>
            <a:r>
              <a:rPr lang="en-GB" dirty="0"/>
              <a:t>(Saunders et al., 2019)</a:t>
            </a:r>
            <a:endParaRPr lang="en-ZA" sz="2000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8F7F28B5-66CE-E239-62FE-06773DC5631D}"/>
              </a:ext>
            </a:extLst>
          </p:cNvPr>
          <p:cNvSpPr/>
          <p:nvPr/>
        </p:nvSpPr>
        <p:spPr>
          <a:xfrm>
            <a:off x="5852496" y="5548071"/>
            <a:ext cx="2364957" cy="871017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Existing &amp; New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Statistics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A933081-65FF-D1CE-4305-537ECC8980FF}"/>
              </a:ext>
            </a:extLst>
          </p:cNvPr>
          <p:cNvSpPr/>
          <p:nvPr/>
        </p:nvSpPr>
        <p:spPr>
          <a:xfrm>
            <a:off x="6784251" y="2154886"/>
            <a:ext cx="501445" cy="43508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FC4E15F7-1FAE-59C1-5862-BCD1EDD7AF46}"/>
              </a:ext>
            </a:extLst>
          </p:cNvPr>
          <p:cNvSpPr/>
          <p:nvPr/>
        </p:nvSpPr>
        <p:spPr>
          <a:xfrm>
            <a:off x="6784251" y="3616172"/>
            <a:ext cx="501445" cy="43508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425C1F6F-0546-B5E5-335B-0B49950E3C07}"/>
              </a:ext>
            </a:extLst>
          </p:cNvPr>
          <p:cNvSpPr/>
          <p:nvPr/>
        </p:nvSpPr>
        <p:spPr>
          <a:xfrm>
            <a:off x="6769504" y="4994434"/>
            <a:ext cx="501445" cy="43508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00560A1-BDDD-3137-CC60-3C30465D8F26}"/>
              </a:ext>
            </a:extLst>
          </p:cNvPr>
          <p:cNvSpPr/>
          <p:nvPr/>
        </p:nvSpPr>
        <p:spPr>
          <a:xfrm>
            <a:off x="2453494" y="2176242"/>
            <a:ext cx="501445" cy="43508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64BE4884-BF6A-7213-BD8C-6587C5D423DB}"/>
              </a:ext>
            </a:extLst>
          </p:cNvPr>
          <p:cNvSpPr/>
          <p:nvPr/>
        </p:nvSpPr>
        <p:spPr>
          <a:xfrm>
            <a:off x="2453495" y="3591702"/>
            <a:ext cx="501445" cy="43508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E6F5BC0-F638-0F14-9174-D47BB9ADF647}"/>
              </a:ext>
            </a:extLst>
          </p:cNvPr>
          <p:cNvSpPr/>
          <p:nvPr/>
        </p:nvSpPr>
        <p:spPr>
          <a:xfrm>
            <a:off x="2453493" y="5016642"/>
            <a:ext cx="501445" cy="43508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B123E39D-9F4C-A6F4-67B7-F82C4CFF0BB5}"/>
              </a:ext>
            </a:extLst>
          </p:cNvPr>
          <p:cNvSpPr/>
          <p:nvPr/>
        </p:nvSpPr>
        <p:spPr>
          <a:xfrm>
            <a:off x="5028510" y="2792391"/>
            <a:ext cx="580103" cy="552318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5" name="Equals 34">
            <a:extLst>
              <a:ext uri="{FF2B5EF4-FFF2-40B4-BE49-F238E27FC236}">
                <a16:creationId xmlns:a16="http://schemas.microsoft.com/office/drawing/2014/main" id="{5B69E6AA-270D-26AE-EC96-B149F6958680}"/>
              </a:ext>
            </a:extLst>
          </p:cNvPr>
          <p:cNvSpPr/>
          <p:nvPr/>
        </p:nvSpPr>
        <p:spPr>
          <a:xfrm>
            <a:off x="5028509" y="4206095"/>
            <a:ext cx="580103" cy="552318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31CA80CA-DA0F-2A72-151B-AD9F93181689}"/>
              </a:ext>
            </a:extLst>
          </p:cNvPr>
          <p:cNvSpPr/>
          <p:nvPr/>
        </p:nvSpPr>
        <p:spPr>
          <a:xfrm>
            <a:off x="5028509" y="5628225"/>
            <a:ext cx="580103" cy="552318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BC79F9E1-DAF7-1DC9-34BF-14F9A667EE40}"/>
              </a:ext>
            </a:extLst>
          </p:cNvPr>
          <p:cNvSpPr/>
          <p:nvPr/>
        </p:nvSpPr>
        <p:spPr>
          <a:xfrm>
            <a:off x="8431842" y="1378687"/>
            <a:ext cx="580103" cy="552318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FD570789-1616-223C-80F2-DF9C64FC913A}"/>
              </a:ext>
            </a:extLst>
          </p:cNvPr>
          <p:cNvSpPr/>
          <p:nvPr/>
        </p:nvSpPr>
        <p:spPr>
          <a:xfrm>
            <a:off x="9250910" y="1250951"/>
            <a:ext cx="2615970" cy="7816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Data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Communications</a:t>
            </a:r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A35FDC99-418C-994F-06CF-CBC231B76548}"/>
              </a:ext>
            </a:extLst>
          </p:cNvPr>
          <p:cNvSpPr/>
          <p:nvPr/>
        </p:nvSpPr>
        <p:spPr>
          <a:xfrm>
            <a:off x="9250910" y="2712237"/>
            <a:ext cx="2615970" cy="7816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Historical alarms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Fault tickets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Sensor measurements</a:t>
            </a:r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50967984-B474-644A-859D-1B86C6A35D43}"/>
              </a:ext>
            </a:extLst>
          </p:cNvPr>
          <p:cNvSpPr/>
          <p:nvPr/>
        </p:nvSpPr>
        <p:spPr>
          <a:xfrm>
            <a:off x="9250910" y="4132011"/>
            <a:ext cx="2615970" cy="7816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Inject faults into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Analyse response</a:t>
            </a:r>
          </a:p>
        </p:txBody>
      </p: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5D3BFDD1-9CFC-A1A4-5E6C-E41383916242}"/>
              </a:ext>
            </a:extLst>
          </p:cNvPr>
          <p:cNvSpPr/>
          <p:nvPr/>
        </p:nvSpPr>
        <p:spPr>
          <a:xfrm>
            <a:off x="9250910" y="5548071"/>
            <a:ext cx="2615970" cy="781665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Application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Descriptive statistics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3CEB75C2-5DA4-A3EB-1F48-1A9893121581}"/>
              </a:ext>
            </a:extLst>
          </p:cNvPr>
          <p:cNvSpPr/>
          <p:nvPr/>
        </p:nvSpPr>
        <p:spPr>
          <a:xfrm>
            <a:off x="10182665" y="2154886"/>
            <a:ext cx="501445" cy="43508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864D4F41-E4EC-41A9-39CA-126F39E46838}"/>
              </a:ext>
            </a:extLst>
          </p:cNvPr>
          <p:cNvSpPr/>
          <p:nvPr/>
        </p:nvSpPr>
        <p:spPr>
          <a:xfrm>
            <a:off x="10182665" y="3616172"/>
            <a:ext cx="501445" cy="43508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CC51316F-6E7C-1697-5DB8-3372B419EA25}"/>
              </a:ext>
            </a:extLst>
          </p:cNvPr>
          <p:cNvSpPr/>
          <p:nvPr/>
        </p:nvSpPr>
        <p:spPr>
          <a:xfrm>
            <a:off x="10167918" y="4994434"/>
            <a:ext cx="501445" cy="43508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Equals 45">
            <a:extLst>
              <a:ext uri="{FF2B5EF4-FFF2-40B4-BE49-F238E27FC236}">
                <a16:creationId xmlns:a16="http://schemas.microsoft.com/office/drawing/2014/main" id="{1E261380-4222-5EA7-2211-D1F274BDE751}"/>
              </a:ext>
            </a:extLst>
          </p:cNvPr>
          <p:cNvSpPr/>
          <p:nvPr/>
        </p:nvSpPr>
        <p:spPr>
          <a:xfrm>
            <a:off x="8426924" y="2792391"/>
            <a:ext cx="580103" cy="552318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5CC2302E-B7D8-E4BB-C5D7-A766336D8CA2}"/>
              </a:ext>
            </a:extLst>
          </p:cNvPr>
          <p:cNvSpPr/>
          <p:nvPr/>
        </p:nvSpPr>
        <p:spPr>
          <a:xfrm>
            <a:off x="8426923" y="4206095"/>
            <a:ext cx="580103" cy="552318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8" name="Equals 47">
            <a:extLst>
              <a:ext uri="{FF2B5EF4-FFF2-40B4-BE49-F238E27FC236}">
                <a16:creationId xmlns:a16="http://schemas.microsoft.com/office/drawing/2014/main" id="{8CFB071F-3398-E8FA-E287-D09250FE5E40}"/>
              </a:ext>
            </a:extLst>
          </p:cNvPr>
          <p:cNvSpPr/>
          <p:nvPr/>
        </p:nvSpPr>
        <p:spPr>
          <a:xfrm>
            <a:off x="8426923" y="5628225"/>
            <a:ext cx="580103" cy="552318"/>
          </a:xfrm>
          <a:prstGeom prst="mathEqual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59" name="Audio 58">
            <a:hlinkClick r:id="" action="ppaction://media"/>
            <a:extLst>
              <a:ext uri="{FF2B5EF4-FFF2-40B4-BE49-F238E27FC236}">
                <a16:creationId xmlns:a16="http://schemas.microsoft.com/office/drawing/2014/main" id="{411A8F8F-5A95-AAF4-589B-66E067EAD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399698" y="-540623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794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25"/>
    </mc:Choice>
    <mc:Fallback xmlns="">
      <p:transition spd="slow" advTm="158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  <p:bldLst>
      <p:bldP spid="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2A1B-117C-5B91-C47D-79DAF88E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6467"/>
            <a:ext cx="10353762" cy="970450"/>
          </a:xfrm>
        </p:spPr>
        <p:txBody>
          <a:bodyPr/>
          <a:lstStyle/>
          <a:p>
            <a:r>
              <a:rPr lang="en-GB" dirty="0"/>
              <a:t>Ethical Considerations &amp; Risk Management 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60021-8DFE-4B2F-CF16-6EF6A3E64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15072"/>
            <a:ext cx="10265482" cy="1860747"/>
          </a:xfrm>
          <a:effectLst/>
        </p:spPr>
        <p:txBody>
          <a:bodyPr>
            <a:normAutofit fontScale="85000" lnSpcReduction="10000"/>
          </a:bodyPr>
          <a:lstStyle/>
          <a:p>
            <a:r>
              <a:rPr lang="en-GB" dirty="0"/>
              <a:t>Industry professional and ethical standards (BCS, N.D.)</a:t>
            </a:r>
          </a:p>
          <a:p>
            <a:r>
              <a:rPr lang="en-GB" dirty="0"/>
              <a:t>Standard Academic practices (Dawson, 2015)</a:t>
            </a:r>
          </a:p>
          <a:p>
            <a:r>
              <a:rPr lang="en-GB" dirty="0"/>
              <a:t>Data anonymity </a:t>
            </a:r>
          </a:p>
          <a:p>
            <a:r>
              <a:rPr lang="en-GB" dirty="0"/>
              <a:t>Data confidentiality</a:t>
            </a:r>
          </a:p>
          <a:p>
            <a:r>
              <a:rPr lang="en-GB" dirty="0"/>
              <a:t>Stakeholder alignment </a:t>
            </a:r>
          </a:p>
          <a:p>
            <a:endParaRPr lang="en-Z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69C34A-4324-F5DF-BA5C-7BC2BE54A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938024"/>
              </p:ext>
            </p:extLst>
          </p:nvPr>
        </p:nvGraphicFramePr>
        <p:xfrm>
          <a:off x="875677" y="3429000"/>
          <a:ext cx="10677831" cy="305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9277">
                  <a:extLst>
                    <a:ext uri="{9D8B030D-6E8A-4147-A177-3AD203B41FA5}">
                      <a16:colId xmlns:a16="http://schemas.microsoft.com/office/drawing/2014/main" val="1989179527"/>
                    </a:ext>
                  </a:extLst>
                </a:gridCol>
                <a:gridCol w="3559277">
                  <a:extLst>
                    <a:ext uri="{9D8B030D-6E8A-4147-A177-3AD203B41FA5}">
                      <a16:colId xmlns:a16="http://schemas.microsoft.com/office/drawing/2014/main" val="1625314005"/>
                    </a:ext>
                  </a:extLst>
                </a:gridCol>
                <a:gridCol w="3559277">
                  <a:extLst>
                    <a:ext uri="{9D8B030D-6E8A-4147-A177-3AD203B41FA5}">
                      <a16:colId xmlns:a16="http://schemas.microsoft.com/office/drawing/2014/main" val="3613268347"/>
                    </a:ext>
                  </a:extLst>
                </a:gridCol>
              </a:tblGrid>
              <a:tr h="5913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Hazard</a:t>
                      </a:r>
                      <a:endParaRPr lang="en-Z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Risk</a:t>
                      </a:r>
                      <a:endParaRPr lang="en-Z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</a:t>
                      </a:r>
                      <a:endParaRPr lang="en-Z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675104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r>
                        <a:rPr lang="en-GB" dirty="0"/>
                        <a:t>1.) Testing equipment failures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Loss of services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in lab environment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442886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r>
                        <a:rPr lang="en-GB" dirty="0"/>
                        <a:t>2.) Work on critical infrastructure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Impede business operations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Follow business protocols 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487114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r>
                        <a:rPr lang="en-GB" dirty="0"/>
                        <a:t>3.) Accessing data archives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Loss of data 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Follow data processing best practices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390224"/>
                  </a:ext>
                </a:extLst>
              </a:tr>
              <a:tr h="591300">
                <a:tc>
                  <a:txBody>
                    <a:bodyPr/>
                    <a:lstStyle/>
                    <a:p>
                      <a:r>
                        <a:rPr lang="en-GB" dirty="0"/>
                        <a:t>4.) Use of company resources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Practically unfruitful research 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Focus on practical and academic outcomes 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99395"/>
                  </a:ext>
                </a:extLst>
              </a:tr>
            </a:tbl>
          </a:graphicData>
        </a:graphic>
      </p:graphicFrame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604554D1-DFCE-A24F-E3FA-FDD2375A1A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524808" y="-307008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94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85"/>
    </mc:Choice>
    <mc:Fallback xmlns="">
      <p:transition spd="slow" advTm="128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7A7F-A8EF-1A2F-605A-8BC786F7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7871"/>
            <a:ext cx="10353762" cy="970450"/>
          </a:xfrm>
        </p:spPr>
        <p:txBody>
          <a:bodyPr/>
          <a:lstStyle/>
          <a:p>
            <a:r>
              <a:rPr lang="en-GB" dirty="0"/>
              <a:t>Artefacts</a:t>
            </a:r>
            <a:endParaRPr lang="en-ZA" dirty="0"/>
          </a:p>
        </p:txBody>
      </p:sp>
      <p:pic>
        <p:nvPicPr>
          <p:cNvPr id="7" name="Graphic 6" descr="Illustrator with solid fill">
            <a:extLst>
              <a:ext uri="{FF2B5EF4-FFF2-40B4-BE49-F238E27FC236}">
                <a16:creationId xmlns:a16="http://schemas.microsoft.com/office/drawing/2014/main" id="{BDC35F2A-9DCE-4FA3-0FAC-E697749AE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7354" y="2204883"/>
            <a:ext cx="2109020" cy="2109020"/>
          </a:xfrm>
          <a:prstGeom prst="rect">
            <a:avLst/>
          </a:prstGeom>
        </p:spPr>
      </p:pic>
      <p:pic>
        <p:nvPicPr>
          <p:cNvPr id="9" name="Graphic 8" descr="Server outline">
            <a:extLst>
              <a:ext uri="{FF2B5EF4-FFF2-40B4-BE49-F238E27FC236}">
                <a16:creationId xmlns:a16="http://schemas.microsoft.com/office/drawing/2014/main" id="{CDC7D6F8-CB06-82A8-8E2E-2FE6BC156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3430" y="2170470"/>
            <a:ext cx="2374492" cy="2374492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0AED1E4E-2374-9DBA-9D6A-6665FEA1C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00650" y="2277395"/>
            <a:ext cx="1963996" cy="1963996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43B4D64F-7325-4EE0-A2D8-103385C3DC6A}"/>
              </a:ext>
            </a:extLst>
          </p:cNvPr>
          <p:cNvSpPr/>
          <p:nvPr/>
        </p:nvSpPr>
        <p:spPr>
          <a:xfrm>
            <a:off x="3736258" y="3038168"/>
            <a:ext cx="1216152" cy="484632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C300589-8BCF-547A-09A8-E51D64E8AC9A}"/>
              </a:ext>
            </a:extLst>
          </p:cNvPr>
          <p:cNvSpPr/>
          <p:nvPr/>
        </p:nvSpPr>
        <p:spPr>
          <a:xfrm>
            <a:off x="7481210" y="3038168"/>
            <a:ext cx="1216152" cy="484632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E42620-3424-76E3-78FA-B6D14F5B5AC5}"/>
              </a:ext>
            </a:extLst>
          </p:cNvPr>
          <p:cNvSpPr txBox="1"/>
          <p:nvPr/>
        </p:nvSpPr>
        <p:spPr>
          <a:xfrm>
            <a:off x="1555954" y="1985804"/>
            <a:ext cx="172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User Interface</a:t>
            </a:r>
            <a:endParaRPr lang="en-ZA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CA782-1027-A7C1-AB11-E815EABC95E0}"/>
              </a:ext>
            </a:extLst>
          </p:cNvPr>
          <p:cNvSpPr txBox="1"/>
          <p:nvPr/>
        </p:nvSpPr>
        <p:spPr>
          <a:xfrm>
            <a:off x="5264766" y="1985492"/>
            <a:ext cx="172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Backend</a:t>
            </a:r>
            <a:r>
              <a:rPr lang="en-GB" dirty="0"/>
              <a:t> Code </a:t>
            </a:r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07B77-612C-6E7E-5349-1A953C11D7DA}"/>
              </a:ext>
            </a:extLst>
          </p:cNvPr>
          <p:cNvSpPr txBox="1"/>
          <p:nvPr/>
        </p:nvSpPr>
        <p:spPr>
          <a:xfrm>
            <a:off x="9252155" y="1985492"/>
            <a:ext cx="138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Database</a:t>
            </a:r>
            <a:endParaRPr lang="en-ZA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88515-40B7-F3E4-E144-446662957485}"/>
              </a:ext>
            </a:extLst>
          </p:cNvPr>
          <p:cNvSpPr txBox="1"/>
          <p:nvPr/>
        </p:nvSpPr>
        <p:spPr>
          <a:xfrm>
            <a:off x="4209070" y="4637295"/>
            <a:ext cx="4109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Trained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Application Programming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Frontend code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FAED47-0ECB-567D-1889-6B9A48FFE7AD}"/>
              </a:ext>
            </a:extLst>
          </p:cNvPr>
          <p:cNvSpPr txBox="1"/>
          <p:nvPr/>
        </p:nvSpPr>
        <p:spPr>
          <a:xfrm>
            <a:off x="8900650" y="4637295"/>
            <a:ext cx="196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Real-time data</a:t>
            </a:r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8AB9BB-12FB-CBD6-CE33-954DCBF85997}"/>
              </a:ext>
            </a:extLst>
          </p:cNvPr>
          <p:cNvSpPr txBox="1"/>
          <p:nvPr/>
        </p:nvSpPr>
        <p:spPr>
          <a:xfrm>
            <a:off x="1441654" y="4637295"/>
            <a:ext cx="1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Infographics</a:t>
            </a:r>
            <a:endParaRPr lang="en-ZA" dirty="0"/>
          </a:p>
        </p:txBody>
      </p:sp>
      <p:pic>
        <p:nvPicPr>
          <p:cNvPr id="20" name="SLide 8">
            <a:hlinkClick r:id="" action="ppaction://media"/>
            <a:extLst>
              <a:ext uri="{FF2B5EF4-FFF2-40B4-BE49-F238E27FC236}">
                <a16:creationId xmlns:a16="http://schemas.microsoft.com/office/drawing/2014/main" id="{43F25E03-7195-9B03-61A8-8C29F0825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68605" y="5682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66"/>
    </mc:Choice>
    <mc:Fallback xmlns="">
      <p:transition spd="slow" advTm="32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1EA40-8586-BDAF-CACC-898EFDA0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6310"/>
            <a:ext cx="10353762" cy="970450"/>
          </a:xfrm>
        </p:spPr>
        <p:txBody>
          <a:bodyPr/>
          <a:lstStyle/>
          <a:p>
            <a:r>
              <a:rPr lang="en-GB" dirty="0"/>
              <a:t>Timeline</a:t>
            </a:r>
            <a:endParaRPr lang="en-ZA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B9C7A5A-08C2-A303-8E6B-870EE1AF4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2195489"/>
              </p:ext>
            </p:extLst>
          </p:nvPr>
        </p:nvGraphicFramePr>
        <p:xfrm>
          <a:off x="835137" y="1223023"/>
          <a:ext cx="10727599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Slide 9">
            <a:hlinkClick r:id="" action="ppaction://media"/>
            <a:extLst>
              <a:ext uri="{FF2B5EF4-FFF2-40B4-BE49-F238E27FC236}">
                <a16:creationId xmlns:a16="http://schemas.microsoft.com/office/drawing/2014/main" id="{A3F60B86-B4A2-4F96-8B54-534179D23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6053" y="396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24"/>
    </mc:Choice>
    <mc:Fallback xmlns="">
      <p:transition spd="slow" advTm="44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2|5.1|8.9|20|10|15.3|20|3.3|3.2|4.4|9.7|2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5.5|0.7|4.7|0.7|11.2|3.2|12.4|14.6|11.5|13.1|11.5|11.8|1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2.3|24.2|14.6|23.4|30.8|14.8|30.6|14.9|7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9|45.5|30.8|2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7|20.7|16.9|15.1|11.4|7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8854</TotalTime>
  <Words>1072</Words>
  <Application>Microsoft Office PowerPoint</Application>
  <PresentationFormat>Widescreen</PresentationFormat>
  <Paragraphs>115</Paragraphs>
  <Slides>10</Slides>
  <Notes>4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Calisto MT</vt:lpstr>
      <vt:lpstr>Wingdings 2</vt:lpstr>
      <vt:lpstr>Slate</vt:lpstr>
      <vt:lpstr>Supporting a PDH Network by Generating Predictive Maintenance Prompts using Machine Learning</vt:lpstr>
      <vt:lpstr>Background</vt:lpstr>
      <vt:lpstr>Research Question</vt:lpstr>
      <vt:lpstr>PowerPoint Presentation</vt:lpstr>
      <vt:lpstr>Key Literature</vt:lpstr>
      <vt:lpstr>Research Design</vt:lpstr>
      <vt:lpstr>Ethical Considerations &amp; Risk Management </vt:lpstr>
      <vt:lpstr>Artefacts</vt:lpstr>
      <vt:lpstr>Timeline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Botha</dc:creator>
  <cp:lastModifiedBy>Michael Botha</cp:lastModifiedBy>
  <cp:revision>1</cp:revision>
  <dcterms:created xsi:type="dcterms:W3CDTF">2024-06-29T07:03:59Z</dcterms:created>
  <dcterms:modified xsi:type="dcterms:W3CDTF">2024-07-07T22:28:11Z</dcterms:modified>
</cp:coreProperties>
</file>